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65" r:id="rId5"/>
  </p:sldMasterIdLst>
  <p:notesMasterIdLst>
    <p:notesMasterId r:id="rId37"/>
  </p:notesMasterIdLst>
  <p:handoutMasterIdLst>
    <p:handoutMasterId r:id="rId38"/>
  </p:handoutMasterIdLst>
  <p:sldIdLst>
    <p:sldId id="607" r:id="rId6"/>
    <p:sldId id="623" r:id="rId7"/>
    <p:sldId id="599" r:id="rId8"/>
    <p:sldId id="622" r:id="rId9"/>
    <p:sldId id="646" r:id="rId10"/>
    <p:sldId id="639" r:id="rId11"/>
    <p:sldId id="642" r:id="rId12"/>
    <p:sldId id="643" r:id="rId13"/>
    <p:sldId id="627" r:id="rId14"/>
    <p:sldId id="628" r:id="rId15"/>
    <p:sldId id="625" r:id="rId16"/>
    <p:sldId id="624" r:id="rId17"/>
    <p:sldId id="644" r:id="rId18"/>
    <p:sldId id="630" r:id="rId19"/>
    <p:sldId id="631" r:id="rId20"/>
    <p:sldId id="635" r:id="rId21"/>
    <p:sldId id="645" r:id="rId22"/>
    <p:sldId id="413" r:id="rId23"/>
    <p:sldId id="637" r:id="rId24"/>
    <p:sldId id="636" r:id="rId25"/>
    <p:sldId id="647" r:id="rId26"/>
    <p:sldId id="648" r:id="rId27"/>
    <p:sldId id="649" r:id="rId28"/>
    <p:sldId id="650" r:id="rId29"/>
    <p:sldId id="651" r:id="rId30"/>
    <p:sldId id="652" r:id="rId31"/>
    <p:sldId id="638" r:id="rId32"/>
    <p:sldId id="417" r:id="rId33"/>
    <p:sldId id="640" r:id="rId34"/>
    <p:sldId id="419" r:id="rId35"/>
    <p:sldId id="641" r:id="rId36"/>
  </p:sldIdLst>
  <p:sldSz cx="13442950" cy="7561263"/>
  <p:notesSz cx="6858000" cy="9144000"/>
  <p:defaultTextStyle>
    <a:defPPr>
      <a:defRPr lang="pt-BR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5" userDrawn="1">
          <p15:clr>
            <a:srgbClr val="A4A3A4"/>
          </p15:clr>
        </p15:guide>
        <p15:guide id="2" pos="4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2B9CD"/>
    <a:srgbClr val="EB3C2D"/>
    <a:srgbClr val="E6005A"/>
    <a:srgbClr val="FAB2A4"/>
    <a:srgbClr val="D2EEF1"/>
    <a:srgbClr val="272A30"/>
    <a:srgbClr val="CC9900"/>
    <a:srgbClr val="253746"/>
    <a:srgbClr val="FF7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386F1-C09B-44C9-807E-A7A00ED9C7F4}" v="1" dt="2020-08-27T19:50:33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297" autoAdjust="0"/>
  </p:normalViewPr>
  <p:slideViewPr>
    <p:cSldViewPr snapToGrid="0">
      <p:cViewPr varScale="1">
        <p:scale>
          <a:sx n="67" d="100"/>
          <a:sy n="67" d="100"/>
        </p:scale>
        <p:origin x="960" y="78"/>
      </p:cViewPr>
      <p:guideLst>
        <p:guide orient="horz" pos="1815"/>
        <p:guide pos="4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son" userId="6c4494c9-e300-475e-8570-19c96c3d8172" providerId="ADAL" clId="{C985B1B3-9B3B-41E8-B421-26B50A620289}"/>
    <pc:docChg chg="delSld modSld">
      <pc:chgData name="Gerson" userId="6c4494c9-e300-475e-8570-19c96c3d8172" providerId="ADAL" clId="{C985B1B3-9B3B-41E8-B421-26B50A620289}" dt="2020-08-24T23:45:52.878" v="492" actId="6549"/>
      <pc:docMkLst>
        <pc:docMk/>
      </pc:docMkLst>
      <pc:sldChg chg="del">
        <pc:chgData name="Gerson" userId="6c4494c9-e300-475e-8570-19c96c3d8172" providerId="ADAL" clId="{C985B1B3-9B3B-41E8-B421-26B50A620289}" dt="2020-08-24T20:09:00.913" v="0" actId="47"/>
        <pc:sldMkLst>
          <pc:docMk/>
          <pc:sldMk cId="969805451" sldId="564"/>
        </pc:sldMkLst>
      </pc:sldChg>
      <pc:sldChg chg="modSp mod">
        <pc:chgData name="Gerson" userId="6c4494c9-e300-475e-8570-19c96c3d8172" providerId="ADAL" clId="{C985B1B3-9B3B-41E8-B421-26B50A620289}" dt="2020-08-24T20:25:32.161" v="125" actId="20577"/>
        <pc:sldMkLst>
          <pc:docMk/>
          <pc:sldMk cId="1371479964" sldId="623"/>
        </pc:sldMkLst>
        <pc:spChg chg="mod">
          <ac:chgData name="Gerson" userId="6c4494c9-e300-475e-8570-19c96c3d8172" providerId="ADAL" clId="{C985B1B3-9B3B-41E8-B421-26B50A620289}" dt="2020-08-24T20:25:32.161" v="125" actId="20577"/>
          <ac:spMkLst>
            <pc:docMk/>
            <pc:sldMk cId="1371479964" sldId="623"/>
            <ac:spMk id="2" creationId="{00000000-0000-0000-0000-000000000000}"/>
          </ac:spMkLst>
        </pc:spChg>
      </pc:sldChg>
      <pc:sldChg chg="modSp mod">
        <pc:chgData name="Gerson" userId="6c4494c9-e300-475e-8570-19c96c3d8172" providerId="ADAL" clId="{C985B1B3-9B3B-41E8-B421-26B50A620289}" dt="2020-08-24T20:25:22.496" v="118" actId="20577"/>
        <pc:sldMkLst>
          <pc:docMk/>
          <pc:sldMk cId="2135595102" sldId="624"/>
        </pc:sldMkLst>
        <pc:spChg chg="mod">
          <ac:chgData name="Gerson" userId="6c4494c9-e300-475e-8570-19c96c3d8172" providerId="ADAL" clId="{C985B1B3-9B3B-41E8-B421-26B50A620289}" dt="2020-08-24T20:25:22.496" v="118" actId="20577"/>
          <ac:spMkLst>
            <pc:docMk/>
            <pc:sldMk cId="2135595102" sldId="624"/>
            <ac:spMk id="2" creationId="{00000000-0000-0000-0000-000000000000}"/>
          </ac:spMkLst>
        </pc:spChg>
      </pc:sldChg>
      <pc:sldChg chg="modSp mod modAnim">
        <pc:chgData name="Gerson" userId="6c4494c9-e300-475e-8570-19c96c3d8172" providerId="ADAL" clId="{C985B1B3-9B3B-41E8-B421-26B50A620289}" dt="2020-08-24T20:12:36.575" v="49" actId="1076"/>
        <pc:sldMkLst>
          <pc:docMk/>
          <pc:sldMk cId="3335910301" sldId="625"/>
        </pc:sldMkLst>
        <pc:spChg chg="mod">
          <ac:chgData name="Gerson" userId="6c4494c9-e300-475e-8570-19c96c3d8172" providerId="ADAL" clId="{C985B1B3-9B3B-41E8-B421-26B50A620289}" dt="2020-08-24T20:12:36.575" v="49" actId="1076"/>
          <ac:spMkLst>
            <pc:docMk/>
            <pc:sldMk cId="3335910301" sldId="625"/>
            <ac:spMk id="2" creationId="{00000000-0000-0000-0000-000000000000}"/>
          </ac:spMkLst>
        </pc:spChg>
      </pc:sldChg>
      <pc:sldChg chg="del">
        <pc:chgData name="Gerson" userId="6c4494c9-e300-475e-8570-19c96c3d8172" providerId="ADAL" clId="{C985B1B3-9B3B-41E8-B421-26B50A620289}" dt="2020-08-24T20:09:01.527" v="1" actId="47"/>
        <pc:sldMkLst>
          <pc:docMk/>
          <pc:sldMk cId="2454350592" sldId="626"/>
        </pc:sldMkLst>
      </pc:sldChg>
      <pc:sldChg chg="delSp modSp mod">
        <pc:chgData name="Gerson" userId="6c4494c9-e300-475e-8570-19c96c3d8172" providerId="ADAL" clId="{C985B1B3-9B3B-41E8-B421-26B50A620289}" dt="2020-08-24T21:49:25.336" v="182" actId="1076"/>
        <pc:sldMkLst>
          <pc:docMk/>
          <pc:sldMk cId="2884719119" sldId="629"/>
        </pc:sldMkLst>
        <pc:spChg chg="mod">
          <ac:chgData name="Gerson" userId="6c4494c9-e300-475e-8570-19c96c3d8172" providerId="ADAL" clId="{C985B1B3-9B3B-41E8-B421-26B50A620289}" dt="2020-08-24T21:49:25.336" v="182" actId="1076"/>
          <ac:spMkLst>
            <pc:docMk/>
            <pc:sldMk cId="2884719119" sldId="629"/>
            <ac:spMk id="2" creationId="{8574D669-A7D8-44F8-AC2B-48359CDCC23A}"/>
          </ac:spMkLst>
        </pc:spChg>
        <pc:spChg chg="mod">
          <ac:chgData name="Gerson" userId="6c4494c9-e300-475e-8570-19c96c3d8172" providerId="ADAL" clId="{C985B1B3-9B3B-41E8-B421-26B50A620289}" dt="2020-08-24T20:09:34.677" v="28" actId="1038"/>
          <ac:spMkLst>
            <pc:docMk/>
            <pc:sldMk cId="2884719119" sldId="629"/>
            <ac:spMk id="8" creationId="{9D93A2B8-2775-49B3-98B5-3FCFA634466E}"/>
          </ac:spMkLst>
        </pc:spChg>
        <pc:picChg chg="mod">
          <ac:chgData name="Gerson" userId="6c4494c9-e300-475e-8570-19c96c3d8172" providerId="ADAL" clId="{C985B1B3-9B3B-41E8-B421-26B50A620289}" dt="2020-08-24T20:09:34.677" v="28" actId="1038"/>
          <ac:picMkLst>
            <pc:docMk/>
            <pc:sldMk cId="2884719119" sldId="629"/>
            <ac:picMk id="12" creationId="{C793F3EE-0D1F-4A47-AF1E-82DFFE843BDA}"/>
          </ac:picMkLst>
        </pc:picChg>
        <pc:picChg chg="del">
          <ac:chgData name="Gerson" userId="6c4494c9-e300-475e-8570-19c96c3d8172" providerId="ADAL" clId="{C985B1B3-9B3B-41E8-B421-26B50A620289}" dt="2020-08-24T20:09:35.726" v="29" actId="478"/>
          <ac:picMkLst>
            <pc:docMk/>
            <pc:sldMk cId="2884719119" sldId="629"/>
            <ac:picMk id="2056" creationId="{C6F7C98B-F958-42C3-9C2D-61DEF2DB1F02}"/>
          </ac:picMkLst>
        </pc:picChg>
      </pc:sldChg>
      <pc:sldChg chg="modSp mod">
        <pc:chgData name="Gerson" userId="6c4494c9-e300-475e-8570-19c96c3d8172" providerId="ADAL" clId="{C985B1B3-9B3B-41E8-B421-26B50A620289}" dt="2020-08-24T20:15:14.001" v="98" actId="20577"/>
        <pc:sldMkLst>
          <pc:docMk/>
          <pc:sldMk cId="987722872" sldId="630"/>
        </pc:sldMkLst>
        <pc:spChg chg="mod">
          <ac:chgData name="Gerson" userId="6c4494c9-e300-475e-8570-19c96c3d8172" providerId="ADAL" clId="{C985B1B3-9B3B-41E8-B421-26B50A620289}" dt="2020-08-24T20:15:14.001" v="98" actId="20577"/>
          <ac:spMkLst>
            <pc:docMk/>
            <pc:sldMk cId="987722872" sldId="630"/>
            <ac:spMk id="4" creationId="{00000000-0000-0000-0000-000000000000}"/>
          </ac:spMkLst>
        </pc:spChg>
      </pc:sldChg>
      <pc:sldChg chg="addSp modSp mod">
        <pc:chgData name="Gerson" userId="6c4494c9-e300-475e-8570-19c96c3d8172" providerId="ADAL" clId="{C985B1B3-9B3B-41E8-B421-26B50A620289}" dt="2020-08-24T21:52:07.913" v="184" actId="1076"/>
        <pc:sldMkLst>
          <pc:docMk/>
          <pc:sldMk cId="2936254365" sldId="631"/>
        </pc:sldMkLst>
        <pc:spChg chg="add mod">
          <ac:chgData name="Gerson" userId="6c4494c9-e300-475e-8570-19c96c3d8172" providerId="ADAL" clId="{C985B1B3-9B3B-41E8-B421-26B50A620289}" dt="2020-08-24T20:17:31.245" v="106" actId="1076"/>
          <ac:spMkLst>
            <pc:docMk/>
            <pc:sldMk cId="2936254365" sldId="631"/>
            <ac:spMk id="2" creationId="{634420C8-75E8-4AE8-B56A-B411EBF83556}"/>
          </ac:spMkLst>
        </pc:spChg>
        <pc:spChg chg="mod">
          <ac:chgData name="Gerson" userId="6c4494c9-e300-475e-8570-19c96c3d8172" providerId="ADAL" clId="{C985B1B3-9B3B-41E8-B421-26B50A620289}" dt="2020-08-24T20:16:58.783" v="100" actId="20577"/>
          <ac:spMkLst>
            <pc:docMk/>
            <pc:sldMk cId="2936254365" sldId="631"/>
            <ac:spMk id="4" creationId="{00000000-0000-0000-0000-000000000000}"/>
          </ac:spMkLst>
        </pc:spChg>
        <pc:picChg chg="mod">
          <ac:chgData name="Gerson" userId="6c4494c9-e300-475e-8570-19c96c3d8172" providerId="ADAL" clId="{C985B1B3-9B3B-41E8-B421-26B50A620289}" dt="2020-08-24T21:52:07.913" v="184" actId="1076"/>
          <ac:picMkLst>
            <pc:docMk/>
            <pc:sldMk cId="2936254365" sldId="631"/>
            <ac:picMk id="10" creationId="{D7424ED5-0B05-46D6-8BEA-815E0F715CE4}"/>
          </ac:picMkLst>
        </pc:picChg>
      </pc:sldChg>
      <pc:sldChg chg="modSp mod">
        <pc:chgData name="Gerson" userId="6c4494c9-e300-475e-8570-19c96c3d8172" providerId="ADAL" clId="{C985B1B3-9B3B-41E8-B421-26B50A620289}" dt="2020-08-24T20:25:53.688" v="132" actId="20577"/>
        <pc:sldMkLst>
          <pc:docMk/>
          <pc:sldMk cId="2941021564" sldId="632"/>
        </pc:sldMkLst>
        <pc:spChg chg="mod">
          <ac:chgData name="Gerson" userId="6c4494c9-e300-475e-8570-19c96c3d8172" providerId="ADAL" clId="{C985B1B3-9B3B-41E8-B421-26B50A620289}" dt="2020-08-24T20:25:53.688" v="132" actId="20577"/>
          <ac:spMkLst>
            <pc:docMk/>
            <pc:sldMk cId="2941021564" sldId="632"/>
            <ac:spMk id="2" creationId="{00000000-0000-0000-0000-000000000000}"/>
          </ac:spMkLst>
        </pc:spChg>
      </pc:sldChg>
      <pc:sldChg chg="modSp mod">
        <pc:chgData name="Gerson" userId="6c4494c9-e300-475e-8570-19c96c3d8172" providerId="ADAL" clId="{C985B1B3-9B3B-41E8-B421-26B50A620289}" dt="2020-08-24T20:26:39.070" v="181" actId="1037"/>
        <pc:sldMkLst>
          <pc:docMk/>
          <pc:sldMk cId="3993364132" sldId="634"/>
        </pc:sldMkLst>
        <pc:spChg chg="mod">
          <ac:chgData name="Gerson" userId="6c4494c9-e300-475e-8570-19c96c3d8172" providerId="ADAL" clId="{C985B1B3-9B3B-41E8-B421-26B50A620289}" dt="2020-08-24T20:26:39.070" v="181" actId="1037"/>
          <ac:spMkLst>
            <pc:docMk/>
            <pc:sldMk cId="3993364132" sldId="634"/>
            <ac:spMk id="2" creationId="{00000000-0000-0000-0000-000000000000}"/>
          </ac:spMkLst>
        </pc:spChg>
      </pc:sldChg>
      <pc:sldChg chg="addSp delSp modSp mod">
        <pc:chgData name="Gerson" userId="6c4494c9-e300-475e-8570-19c96c3d8172" providerId="ADAL" clId="{C985B1B3-9B3B-41E8-B421-26B50A620289}" dt="2020-08-24T20:23:08.161" v="111" actId="732"/>
        <pc:sldMkLst>
          <pc:docMk/>
          <pc:sldMk cId="322457752" sldId="636"/>
        </pc:sldMkLst>
        <pc:spChg chg="add mod">
          <ac:chgData name="Gerson" userId="6c4494c9-e300-475e-8570-19c96c3d8172" providerId="ADAL" clId="{C985B1B3-9B3B-41E8-B421-26B50A620289}" dt="2020-08-24T20:23:01.838" v="110" actId="1076"/>
          <ac:spMkLst>
            <pc:docMk/>
            <pc:sldMk cId="322457752" sldId="636"/>
            <ac:spMk id="5" creationId="{6F61BA27-26AC-4451-9D58-799C13EFD391}"/>
          </ac:spMkLst>
        </pc:spChg>
        <pc:spChg chg="mod">
          <ac:chgData name="Gerson" userId="6c4494c9-e300-475e-8570-19c96c3d8172" providerId="ADAL" clId="{C985B1B3-9B3B-41E8-B421-26B50A620289}" dt="2020-08-24T20:21:42.787" v="107" actId="1076"/>
          <ac:spMkLst>
            <pc:docMk/>
            <pc:sldMk cId="322457752" sldId="636"/>
            <ac:spMk id="18" creationId="{84B1766C-158B-4A0B-A215-1155978ACB59}"/>
          </ac:spMkLst>
        </pc:spChg>
        <pc:picChg chg="add mod modCrop">
          <ac:chgData name="Gerson" userId="6c4494c9-e300-475e-8570-19c96c3d8172" providerId="ADAL" clId="{C985B1B3-9B3B-41E8-B421-26B50A620289}" dt="2020-08-24T20:23:08.161" v="111" actId="732"/>
          <ac:picMkLst>
            <pc:docMk/>
            <pc:sldMk cId="322457752" sldId="636"/>
            <ac:picMk id="2" creationId="{203A0E04-AA49-48F2-8B54-78BF8EF77A22}"/>
          </ac:picMkLst>
        </pc:picChg>
        <pc:picChg chg="del">
          <ac:chgData name="Gerson" userId="6c4494c9-e300-475e-8570-19c96c3d8172" providerId="ADAL" clId="{C985B1B3-9B3B-41E8-B421-26B50A620289}" dt="2020-08-24T20:22:48.578" v="108" actId="478"/>
          <ac:picMkLst>
            <pc:docMk/>
            <pc:sldMk cId="322457752" sldId="636"/>
            <ac:picMk id="13" creationId="{F0ECB9CB-80FF-4D46-A561-3A7361F51706}"/>
          </ac:picMkLst>
        </pc:picChg>
      </pc:sldChg>
      <pc:sldChg chg="modSp mod">
        <pc:chgData name="Gerson" userId="6c4494c9-e300-475e-8570-19c96c3d8172" providerId="ADAL" clId="{C985B1B3-9B3B-41E8-B421-26B50A620289}" dt="2020-08-24T20:26:24.711" v="152" actId="20577"/>
        <pc:sldMkLst>
          <pc:docMk/>
          <pc:sldMk cId="2610120773" sldId="637"/>
        </pc:sldMkLst>
        <pc:spChg chg="mod">
          <ac:chgData name="Gerson" userId="6c4494c9-e300-475e-8570-19c96c3d8172" providerId="ADAL" clId="{C985B1B3-9B3B-41E8-B421-26B50A620289}" dt="2020-08-24T20:26:24.711" v="152" actId="20577"/>
          <ac:spMkLst>
            <pc:docMk/>
            <pc:sldMk cId="2610120773" sldId="637"/>
            <ac:spMk id="2" creationId="{00000000-0000-0000-0000-000000000000}"/>
          </ac:spMkLst>
        </pc:spChg>
      </pc:sldChg>
      <pc:sldChg chg="modSp mod modAnim">
        <pc:chgData name="Gerson" userId="6c4494c9-e300-475e-8570-19c96c3d8172" providerId="ADAL" clId="{C985B1B3-9B3B-41E8-B421-26B50A620289}" dt="2020-08-24T23:45:52.878" v="492" actId="6549"/>
        <pc:sldMkLst>
          <pc:docMk/>
          <pc:sldMk cId="300292278" sldId="642"/>
        </pc:sldMkLst>
        <pc:spChg chg="mod">
          <ac:chgData name="Gerson" userId="6c4494c9-e300-475e-8570-19c96c3d8172" providerId="ADAL" clId="{C985B1B3-9B3B-41E8-B421-26B50A620289}" dt="2020-08-24T23:45:52.878" v="492" actId="6549"/>
          <ac:spMkLst>
            <pc:docMk/>
            <pc:sldMk cId="300292278" sldId="642"/>
            <ac:spMk id="2" creationId="{00000000-0000-0000-0000-000000000000}"/>
          </ac:spMkLst>
        </pc:spChg>
        <pc:spChg chg="mod">
          <ac:chgData name="Gerson" userId="6c4494c9-e300-475e-8570-19c96c3d8172" providerId="ADAL" clId="{C985B1B3-9B3B-41E8-B421-26B50A620289}" dt="2020-08-24T20:11:02.292" v="38" actId="20577"/>
          <ac:spMkLst>
            <pc:docMk/>
            <pc:sldMk cId="300292278" sldId="642"/>
            <ac:spMk id="4" creationId="{00000000-0000-0000-0000-000000000000}"/>
          </ac:spMkLst>
        </pc:spChg>
      </pc:sldChg>
      <pc:sldChg chg="modSp">
        <pc:chgData name="Gerson" userId="6c4494c9-e300-475e-8570-19c96c3d8172" providerId="ADAL" clId="{C985B1B3-9B3B-41E8-B421-26B50A620289}" dt="2020-08-24T23:24:45.097" v="402" actId="20577"/>
        <pc:sldMkLst>
          <pc:docMk/>
          <pc:sldMk cId="3628093699" sldId="643"/>
        </pc:sldMkLst>
        <pc:spChg chg="mod">
          <ac:chgData name="Gerson" userId="6c4494c9-e300-475e-8570-19c96c3d8172" providerId="ADAL" clId="{C985B1B3-9B3B-41E8-B421-26B50A620289}" dt="2020-08-24T23:24:45.097" v="402" actId="20577"/>
          <ac:spMkLst>
            <pc:docMk/>
            <pc:sldMk cId="3628093699" sldId="643"/>
            <ac:spMk id="2" creationId="{00000000-0000-0000-0000-000000000000}"/>
          </ac:spMkLst>
        </pc:spChg>
      </pc:sldChg>
      <pc:sldChg chg="addSp modSp mod">
        <pc:chgData name="Gerson" userId="6c4494c9-e300-475e-8570-19c96c3d8172" providerId="ADAL" clId="{C985B1B3-9B3B-41E8-B421-26B50A620289}" dt="2020-08-24T20:14:52.081" v="82" actId="20577"/>
        <pc:sldMkLst>
          <pc:docMk/>
          <pc:sldMk cId="4121055886" sldId="644"/>
        </pc:sldMkLst>
        <pc:spChg chg="mod">
          <ac:chgData name="Gerson" userId="6c4494c9-e300-475e-8570-19c96c3d8172" providerId="ADAL" clId="{C985B1B3-9B3B-41E8-B421-26B50A620289}" dt="2020-08-24T20:14:52.081" v="82" actId="20577"/>
          <ac:spMkLst>
            <pc:docMk/>
            <pc:sldMk cId="4121055886" sldId="644"/>
            <ac:spMk id="4" creationId="{00000000-0000-0000-0000-000000000000}"/>
          </ac:spMkLst>
        </pc:spChg>
        <pc:picChg chg="mod">
          <ac:chgData name="Gerson" userId="6c4494c9-e300-475e-8570-19c96c3d8172" providerId="ADAL" clId="{C985B1B3-9B3B-41E8-B421-26B50A620289}" dt="2020-08-24T20:14:12.597" v="50" actId="1076"/>
          <ac:picMkLst>
            <pc:docMk/>
            <pc:sldMk cId="4121055886" sldId="644"/>
            <ac:picMk id="6" creationId="{51E5D608-D94B-40B2-A8C6-BFEF1692AD85}"/>
          </ac:picMkLst>
        </pc:picChg>
        <pc:picChg chg="add mod">
          <ac:chgData name="Gerson" userId="6c4494c9-e300-475e-8570-19c96c3d8172" providerId="ADAL" clId="{C985B1B3-9B3B-41E8-B421-26B50A620289}" dt="2020-08-24T20:14:42.944" v="55" actId="1076"/>
          <ac:picMkLst>
            <pc:docMk/>
            <pc:sldMk cId="4121055886" sldId="644"/>
            <ac:picMk id="10" creationId="{D85549A0-01BC-4CA7-B589-BA144778C4A0}"/>
          </ac:picMkLst>
        </pc:picChg>
      </pc:sldChg>
    </pc:docChg>
  </pc:docChgLst>
  <pc:docChgLst>
    <pc:chgData name="Gerson" userId="6c4494c9-e300-475e-8570-19c96c3d8172" providerId="ADAL" clId="{10D386F1-C09B-44C9-807E-A7A00ED9C7F4}"/>
    <pc:docChg chg="custSel addSld delSld modSld">
      <pc:chgData name="Gerson" userId="6c4494c9-e300-475e-8570-19c96c3d8172" providerId="ADAL" clId="{10D386F1-C09B-44C9-807E-A7A00ED9C7F4}" dt="2020-08-27T19:53:14.817" v="58" actId="20577"/>
      <pc:docMkLst>
        <pc:docMk/>
      </pc:docMkLst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98087109" sldId="408"/>
        </pc:sldMkLst>
      </pc:sldChg>
      <pc:sldChg chg="modSp mod">
        <pc:chgData name="Gerson" userId="6c4494c9-e300-475e-8570-19c96c3d8172" providerId="ADAL" clId="{10D386F1-C09B-44C9-807E-A7A00ED9C7F4}" dt="2020-08-27T19:52:19.849" v="50" actId="20577"/>
        <pc:sldMkLst>
          <pc:docMk/>
          <pc:sldMk cId="3443404238" sldId="413"/>
        </pc:sldMkLst>
        <pc:spChg chg="mod">
          <ac:chgData name="Gerson" userId="6c4494c9-e300-475e-8570-19c96c3d8172" providerId="ADAL" clId="{10D386F1-C09B-44C9-807E-A7A00ED9C7F4}" dt="2020-08-27T19:52:19.849" v="50" actId="20577"/>
          <ac:spMkLst>
            <pc:docMk/>
            <pc:sldMk cId="3443404238" sldId="413"/>
            <ac:spMk id="5" creationId="{19A48A45-8EB4-4A59-8902-D8D2D457618A}"/>
          </ac:spMkLst>
        </pc:spChg>
      </pc:sldChg>
      <pc:sldChg chg="modSp mod">
        <pc:chgData name="Gerson" userId="6c4494c9-e300-475e-8570-19c96c3d8172" providerId="ADAL" clId="{10D386F1-C09B-44C9-807E-A7A00ED9C7F4}" dt="2020-08-27T19:53:09.201" v="56" actId="20577"/>
        <pc:sldMkLst>
          <pc:docMk/>
          <pc:sldMk cId="2163974593" sldId="417"/>
        </pc:sldMkLst>
        <pc:spChg chg="mod">
          <ac:chgData name="Gerson" userId="6c4494c9-e300-475e-8570-19c96c3d8172" providerId="ADAL" clId="{10D386F1-C09B-44C9-807E-A7A00ED9C7F4}" dt="2020-08-27T19:53:09.201" v="56" actId="20577"/>
          <ac:spMkLst>
            <pc:docMk/>
            <pc:sldMk cId="2163974593" sldId="417"/>
            <ac:spMk id="5" creationId="{19A48A45-8EB4-4A59-8902-D8D2D457618A}"/>
          </ac:spMkLst>
        </pc:spChg>
      </pc:sldChg>
      <pc:sldChg chg="modSp mod">
        <pc:chgData name="Gerson" userId="6c4494c9-e300-475e-8570-19c96c3d8172" providerId="ADAL" clId="{10D386F1-C09B-44C9-807E-A7A00ED9C7F4}" dt="2020-08-27T19:53:14.817" v="58" actId="20577"/>
        <pc:sldMkLst>
          <pc:docMk/>
          <pc:sldMk cId="2113505262" sldId="419"/>
        </pc:sldMkLst>
        <pc:spChg chg="mod">
          <ac:chgData name="Gerson" userId="6c4494c9-e300-475e-8570-19c96c3d8172" providerId="ADAL" clId="{10D386F1-C09B-44C9-807E-A7A00ED9C7F4}" dt="2020-08-27T19:53:14.817" v="58" actId="20577"/>
          <ac:spMkLst>
            <pc:docMk/>
            <pc:sldMk cId="2113505262" sldId="419"/>
            <ac:spMk id="5" creationId="{19A48A45-8EB4-4A59-8902-D8D2D457618A}"/>
          </ac:spMkLst>
        </pc:spChg>
      </pc:sldChg>
      <pc:sldChg chg="modSp mod">
        <pc:chgData name="Gerson" userId="6c4494c9-e300-475e-8570-19c96c3d8172" providerId="ADAL" clId="{10D386F1-C09B-44C9-807E-A7A00ED9C7F4}" dt="2020-08-27T19:48:59.213" v="9" actId="20577"/>
        <pc:sldMkLst>
          <pc:docMk/>
          <pc:sldMk cId="2936254365" sldId="631"/>
        </pc:sldMkLst>
        <pc:spChg chg="mod">
          <ac:chgData name="Gerson" userId="6c4494c9-e300-475e-8570-19c96c3d8172" providerId="ADAL" clId="{10D386F1-C09B-44C9-807E-A7A00ED9C7F4}" dt="2020-08-27T19:48:59.213" v="9" actId="20577"/>
          <ac:spMkLst>
            <pc:docMk/>
            <pc:sldMk cId="2936254365" sldId="631"/>
            <ac:spMk id="4" creationId="{00000000-0000-0000-0000-000000000000}"/>
          </ac:spMkLst>
        </pc:spChg>
      </pc:sldChg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2941021564" sldId="632"/>
        </pc:sldMkLst>
      </pc:sldChg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4219404735" sldId="633"/>
        </pc:sldMkLst>
      </pc:sldChg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3993364132" sldId="634"/>
        </pc:sldMkLst>
      </pc:sldChg>
      <pc:sldChg chg="delSp modSp mod">
        <pc:chgData name="Gerson" userId="6c4494c9-e300-475e-8570-19c96c3d8172" providerId="ADAL" clId="{10D386F1-C09B-44C9-807E-A7A00ED9C7F4}" dt="2020-08-27T19:51:53.242" v="40" actId="20577"/>
        <pc:sldMkLst>
          <pc:docMk/>
          <pc:sldMk cId="1080223583" sldId="635"/>
        </pc:sldMkLst>
        <pc:spChg chg="mod">
          <ac:chgData name="Gerson" userId="6c4494c9-e300-475e-8570-19c96c3d8172" providerId="ADAL" clId="{10D386F1-C09B-44C9-807E-A7A00ED9C7F4}" dt="2020-08-27T19:51:53.242" v="40" actId="20577"/>
          <ac:spMkLst>
            <pc:docMk/>
            <pc:sldMk cId="1080223583" sldId="635"/>
            <ac:spMk id="4" creationId="{00000000-0000-0000-0000-000000000000}"/>
          </ac:spMkLst>
        </pc:spChg>
        <pc:spChg chg="del mod">
          <ac:chgData name="Gerson" userId="6c4494c9-e300-475e-8570-19c96c3d8172" providerId="ADAL" clId="{10D386F1-C09B-44C9-807E-A7A00ED9C7F4}" dt="2020-08-27T19:51:25.451" v="14" actId="478"/>
          <ac:spMkLst>
            <pc:docMk/>
            <pc:sldMk cId="1080223583" sldId="635"/>
            <ac:spMk id="9" creationId="{A95289DA-B159-4831-8E96-BEC9E8E9E1ED}"/>
          </ac:spMkLst>
        </pc:spChg>
        <pc:spChg chg="mod">
          <ac:chgData name="Gerson" userId="6c4494c9-e300-475e-8570-19c96c3d8172" providerId="ADAL" clId="{10D386F1-C09B-44C9-807E-A7A00ED9C7F4}" dt="2020-08-27T19:51:30.689" v="17" actId="1076"/>
          <ac:spMkLst>
            <pc:docMk/>
            <pc:sldMk cId="1080223583" sldId="635"/>
            <ac:spMk id="15" creationId="{168EC2A6-6F58-4F70-992E-F4F648997BAB}"/>
          </ac:spMkLst>
        </pc:spChg>
        <pc:picChg chg="del mod">
          <ac:chgData name="Gerson" userId="6c4494c9-e300-475e-8570-19c96c3d8172" providerId="ADAL" clId="{10D386F1-C09B-44C9-807E-A7A00ED9C7F4}" dt="2020-08-27T19:51:25.451" v="14" actId="478"/>
          <ac:picMkLst>
            <pc:docMk/>
            <pc:sldMk cId="1080223583" sldId="635"/>
            <ac:picMk id="6" creationId="{C80568E2-2375-4E7E-9AD8-2B637853196E}"/>
          </ac:picMkLst>
        </pc:picChg>
        <pc:picChg chg="del mod">
          <ac:chgData name="Gerson" userId="6c4494c9-e300-475e-8570-19c96c3d8172" providerId="ADAL" clId="{10D386F1-C09B-44C9-807E-A7A00ED9C7F4}" dt="2020-08-27T19:51:25.451" v="14" actId="478"/>
          <ac:picMkLst>
            <pc:docMk/>
            <pc:sldMk cId="1080223583" sldId="635"/>
            <ac:picMk id="10" creationId="{D7424ED5-0B05-46D6-8BEA-815E0F715CE4}"/>
          </ac:picMkLst>
        </pc:picChg>
        <pc:picChg chg="mod">
          <ac:chgData name="Gerson" userId="6c4494c9-e300-475e-8570-19c96c3d8172" providerId="ADAL" clId="{10D386F1-C09B-44C9-807E-A7A00ED9C7F4}" dt="2020-08-27T19:51:37.135" v="19" actId="1076"/>
          <ac:picMkLst>
            <pc:docMk/>
            <pc:sldMk cId="1080223583" sldId="635"/>
            <ac:picMk id="13" creationId="{39CD8859-DC70-4E7E-BC5A-6548C476F61A}"/>
          </ac:picMkLst>
        </pc:picChg>
      </pc:sldChg>
      <pc:sldChg chg="modSp mod">
        <pc:chgData name="Gerson" userId="6c4494c9-e300-475e-8570-19c96c3d8172" providerId="ADAL" clId="{10D386F1-C09B-44C9-807E-A7A00ED9C7F4}" dt="2020-08-27T19:53:01.841" v="52" actId="20577"/>
        <pc:sldMkLst>
          <pc:docMk/>
          <pc:sldMk cId="322457752" sldId="636"/>
        </pc:sldMkLst>
        <pc:spChg chg="mod">
          <ac:chgData name="Gerson" userId="6c4494c9-e300-475e-8570-19c96c3d8172" providerId="ADAL" clId="{10D386F1-C09B-44C9-807E-A7A00ED9C7F4}" dt="2020-08-27T19:53:01.841" v="52" actId="20577"/>
          <ac:spMkLst>
            <pc:docMk/>
            <pc:sldMk cId="322457752" sldId="636"/>
            <ac:spMk id="4" creationId="{00000000-0000-0000-0000-000000000000}"/>
          </ac:spMkLst>
        </pc:spChg>
      </pc:sldChg>
      <pc:sldChg chg="modSp mod">
        <pc:chgData name="Gerson" userId="6c4494c9-e300-475e-8570-19c96c3d8172" providerId="ADAL" clId="{10D386F1-C09B-44C9-807E-A7A00ED9C7F4}" dt="2020-08-27T19:53:05.945" v="54" actId="20577"/>
        <pc:sldMkLst>
          <pc:docMk/>
          <pc:sldMk cId="3868678466" sldId="638"/>
        </pc:sldMkLst>
        <pc:spChg chg="mod">
          <ac:chgData name="Gerson" userId="6c4494c9-e300-475e-8570-19c96c3d8172" providerId="ADAL" clId="{10D386F1-C09B-44C9-807E-A7A00ED9C7F4}" dt="2020-08-27T19:53:05.945" v="54" actId="20577"/>
          <ac:spMkLst>
            <pc:docMk/>
            <pc:sldMk cId="3868678466" sldId="638"/>
            <ac:spMk id="4" creationId="{00000000-0000-0000-0000-000000000000}"/>
          </ac:spMkLst>
        </pc:spChg>
      </pc:sldChg>
      <pc:sldChg chg="delSp modSp add mod delAnim">
        <pc:chgData name="Gerson" userId="6c4494c9-e300-475e-8570-19c96c3d8172" providerId="ADAL" clId="{10D386F1-C09B-44C9-807E-A7A00ED9C7F4}" dt="2020-08-27T19:52:15.929" v="48" actId="20577"/>
        <pc:sldMkLst>
          <pc:docMk/>
          <pc:sldMk cId="3932752384" sldId="645"/>
        </pc:sldMkLst>
        <pc:spChg chg="mod">
          <ac:chgData name="Gerson" userId="6c4494c9-e300-475e-8570-19c96c3d8172" providerId="ADAL" clId="{10D386F1-C09B-44C9-807E-A7A00ED9C7F4}" dt="2020-08-27T19:52:15.929" v="48" actId="20577"/>
          <ac:spMkLst>
            <pc:docMk/>
            <pc:sldMk cId="3932752384" sldId="645"/>
            <ac:spMk id="4" creationId="{00000000-0000-0000-0000-000000000000}"/>
          </ac:spMkLst>
        </pc:spChg>
        <pc:spChg chg="mod">
          <ac:chgData name="Gerson" userId="6c4494c9-e300-475e-8570-19c96c3d8172" providerId="ADAL" clId="{10D386F1-C09B-44C9-807E-A7A00ED9C7F4}" dt="2020-08-27T19:52:12.107" v="46" actId="1076"/>
          <ac:spMkLst>
            <pc:docMk/>
            <pc:sldMk cId="3932752384" sldId="645"/>
            <ac:spMk id="9" creationId="{A95289DA-B159-4831-8E96-BEC9E8E9E1ED}"/>
          </ac:spMkLst>
        </pc:spChg>
        <pc:spChg chg="del">
          <ac:chgData name="Gerson" userId="6c4494c9-e300-475e-8570-19c96c3d8172" providerId="ADAL" clId="{10D386F1-C09B-44C9-807E-A7A00ED9C7F4}" dt="2020-08-27T19:51:58.059" v="41" actId="478"/>
          <ac:spMkLst>
            <pc:docMk/>
            <pc:sldMk cId="3932752384" sldId="645"/>
            <ac:spMk id="15" creationId="{168EC2A6-6F58-4F70-992E-F4F648997BAB}"/>
          </ac:spMkLst>
        </pc:spChg>
        <pc:picChg chg="mod">
          <ac:chgData name="Gerson" userId="6c4494c9-e300-475e-8570-19c96c3d8172" providerId="ADAL" clId="{10D386F1-C09B-44C9-807E-A7A00ED9C7F4}" dt="2020-08-27T19:52:10.584" v="45" actId="1076"/>
          <ac:picMkLst>
            <pc:docMk/>
            <pc:sldMk cId="3932752384" sldId="645"/>
            <ac:picMk id="6" creationId="{C80568E2-2375-4E7E-9AD8-2B637853196E}"/>
          </ac:picMkLst>
        </pc:picChg>
        <pc:picChg chg="mod">
          <ac:chgData name="Gerson" userId="6c4494c9-e300-475e-8570-19c96c3d8172" providerId="ADAL" clId="{10D386F1-C09B-44C9-807E-A7A00ED9C7F4}" dt="2020-08-27T19:52:06.484" v="43" actId="1076"/>
          <ac:picMkLst>
            <pc:docMk/>
            <pc:sldMk cId="3932752384" sldId="645"/>
            <ac:picMk id="10" creationId="{D7424ED5-0B05-46D6-8BEA-815E0F715CE4}"/>
          </ac:picMkLst>
        </pc:picChg>
        <pc:picChg chg="del">
          <ac:chgData name="Gerson" userId="6c4494c9-e300-475e-8570-19c96c3d8172" providerId="ADAL" clId="{10D386F1-C09B-44C9-807E-A7A00ED9C7F4}" dt="2020-08-27T19:51:58.059" v="41" actId="478"/>
          <ac:picMkLst>
            <pc:docMk/>
            <pc:sldMk cId="3932752384" sldId="645"/>
            <ac:picMk id="13" creationId="{39CD8859-DC70-4E7E-BC5A-6548C476F61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D65D1-5C11-455D-9F9A-0E035F00A0DA}" type="datetimeFigureOut">
              <a:rPr lang="pt-BR" smtClean="0"/>
              <a:pPr/>
              <a:t>28/08/2020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3B7C-E4AE-4E9E-8479-7C668141D48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DA3EF-18EA-43DE-B1BB-402A3C558822}" type="datetimeFigureOut">
              <a:rPr lang="pt-BR" smtClean="0"/>
              <a:pPr/>
              <a:t>28/08/2020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645A-D0AE-4F6E-A17E-E0036A9041A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184972" y="1331922"/>
            <a:ext cx="9423944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84972" y="108228"/>
            <a:ext cx="10782599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2153" y="1692535"/>
            <a:ext cx="5939637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72153" y="2397901"/>
            <a:ext cx="5939637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828833" y="1692535"/>
            <a:ext cx="5941970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828833" y="2397901"/>
            <a:ext cx="5941970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12963" y="108228"/>
            <a:ext cx="10854608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692917" y="6876976"/>
            <a:ext cx="11586960" cy="504056"/>
          </a:xfrm>
          <a:prstGeom prst="rect">
            <a:avLst/>
          </a:prstGeom>
        </p:spPr>
        <p:txBody>
          <a:bodyPr anchor="t"/>
          <a:lstStyle>
            <a:lvl1pPr>
              <a:buNone/>
              <a:defRPr sz="1509" b="0" baseline="0">
                <a:solidFill>
                  <a:srgbClr val="292C34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a com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135473" y="1404376"/>
            <a:ext cx="4616024" cy="2809875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3771" b="1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135473" y="4212688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514" b="0">
                <a:solidFill>
                  <a:schemeClr val="bg1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3077" name="Freeform 5"/>
          <p:cNvSpPr>
            <a:spLocks noEditPoints="1"/>
          </p:cNvSpPr>
          <p:nvPr/>
        </p:nvSpPr>
        <p:spPr bwMode="auto">
          <a:xfrm>
            <a:off x="-9915" y="5"/>
            <a:ext cx="7998715" cy="7561263"/>
          </a:xfrm>
          <a:custGeom>
            <a:avLst/>
            <a:gdLst/>
            <a:ahLst/>
            <a:cxnLst>
              <a:cxn ang="0">
                <a:pos x="15853" y="16870"/>
              </a:cxn>
              <a:cxn ang="0">
                <a:pos x="15717" y="16705"/>
              </a:cxn>
              <a:cxn ang="0">
                <a:pos x="10719" y="1937"/>
              </a:cxn>
              <a:cxn ang="0">
                <a:pos x="10726" y="1781"/>
              </a:cxn>
              <a:cxn ang="0">
                <a:pos x="10625" y="1498"/>
              </a:cxn>
              <a:cxn ang="0">
                <a:pos x="10462" y="1137"/>
              </a:cxn>
              <a:cxn ang="0">
                <a:pos x="10272" y="796"/>
              </a:cxn>
              <a:cxn ang="0">
                <a:pos x="10055" y="477"/>
              </a:cxn>
              <a:cxn ang="0">
                <a:pos x="9814" y="182"/>
              </a:cxn>
              <a:cxn ang="0">
                <a:pos x="9251" y="45"/>
              </a:cxn>
              <a:cxn ang="0">
                <a:pos x="9551" y="336"/>
              </a:cxn>
              <a:cxn ang="0">
                <a:pos x="9821" y="657"/>
              </a:cxn>
              <a:cxn ang="0">
                <a:pos x="10058" y="1005"/>
              </a:cxn>
              <a:cxn ang="0">
                <a:pos x="10260" y="1379"/>
              </a:cxn>
              <a:cxn ang="0">
                <a:pos x="10426" y="1775"/>
              </a:cxn>
              <a:cxn ang="0">
                <a:pos x="10513" y="1933"/>
              </a:cxn>
              <a:cxn ang="0">
                <a:pos x="15627" y="16776"/>
              </a:cxn>
              <a:cxn ang="0">
                <a:pos x="15619" y="16978"/>
              </a:cxn>
              <a:cxn ang="0">
                <a:pos x="15666" y="17155"/>
              </a:cxn>
              <a:cxn ang="0">
                <a:pos x="15736" y="17540"/>
              </a:cxn>
              <a:cxn ang="0">
                <a:pos x="15738" y="17924"/>
              </a:cxn>
              <a:cxn ang="0">
                <a:pos x="15671" y="18301"/>
              </a:cxn>
              <a:cxn ang="0">
                <a:pos x="15536" y="18662"/>
              </a:cxn>
              <a:cxn ang="0">
                <a:pos x="15335" y="19002"/>
              </a:cxn>
              <a:cxn ang="0">
                <a:pos x="15682" y="18992"/>
              </a:cxn>
              <a:cxn ang="0">
                <a:pos x="15865" y="18619"/>
              </a:cxn>
              <a:cxn ang="0">
                <a:pos x="15982" y="18227"/>
              </a:cxn>
              <a:cxn ang="0">
                <a:pos x="16029" y="17822"/>
              </a:cxn>
              <a:cxn ang="0">
                <a:pos x="16008" y="17412"/>
              </a:cxn>
              <a:cxn ang="0">
                <a:pos x="15917" y="17003"/>
              </a:cxn>
              <a:cxn ang="0">
                <a:pos x="4023" y="18915"/>
              </a:cxn>
              <a:cxn ang="0">
                <a:pos x="3710" y="18613"/>
              </a:cxn>
              <a:cxn ang="0">
                <a:pos x="3429" y="18280"/>
              </a:cxn>
              <a:cxn ang="0">
                <a:pos x="3184" y="17915"/>
              </a:cxn>
              <a:cxn ang="0">
                <a:pos x="2978" y="17521"/>
              </a:cxn>
              <a:cxn ang="0">
                <a:pos x="620" y="10848"/>
              </a:cxn>
              <a:cxn ang="0">
                <a:pos x="481" y="10349"/>
              </a:cxn>
              <a:cxn ang="0">
                <a:pos x="405" y="9838"/>
              </a:cxn>
              <a:cxn ang="0">
                <a:pos x="395" y="9322"/>
              </a:cxn>
              <a:cxn ang="0">
                <a:pos x="448" y="8810"/>
              </a:cxn>
              <a:cxn ang="0">
                <a:pos x="567" y="8306"/>
              </a:cxn>
              <a:cxn ang="0">
                <a:pos x="2915" y="1625"/>
              </a:cxn>
              <a:cxn ang="0">
                <a:pos x="3098" y="1237"/>
              </a:cxn>
              <a:cxn ang="0">
                <a:pos x="3321" y="873"/>
              </a:cxn>
              <a:cxn ang="0">
                <a:pos x="3576" y="537"/>
              </a:cxn>
              <a:cxn ang="0">
                <a:pos x="3863" y="230"/>
              </a:cxn>
              <a:cxn ang="0">
                <a:pos x="0" y="0"/>
              </a:cxn>
              <a:cxn ang="0">
                <a:pos x="3582" y="10712"/>
              </a:cxn>
              <a:cxn ang="0">
                <a:pos x="3463" y="10195"/>
              </a:cxn>
              <a:cxn ang="0">
                <a:pos x="3410" y="9668"/>
              </a:cxn>
              <a:cxn ang="0">
                <a:pos x="3421" y="9139"/>
              </a:cxn>
              <a:cxn ang="0">
                <a:pos x="3496" y="8614"/>
              </a:cxn>
              <a:cxn ang="0">
                <a:pos x="3636" y="8102"/>
              </a:cxn>
              <a:cxn ang="0">
                <a:pos x="3480" y="8335"/>
              </a:cxn>
              <a:cxn ang="0">
                <a:pos x="3370" y="8863"/>
              </a:cxn>
              <a:cxn ang="0">
                <a:pos x="3326" y="9401"/>
              </a:cxn>
              <a:cxn ang="0">
                <a:pos x="3348" y="9940"/>
              </a:cxn>
              <a:cxn ang="0">
                <a:pos x="3436" y="10473"/>
              </a:cxn>
              <a:cxn ang="0">
                <a:pos x="6335" y="19052"/>
              </a:cxn>
            </a:cxnLst>
            <a:rect l="0" t="0" r="r" b="b"/>
            <a:pathLst>
              <a:path w="16031" h="19052">
                <a:moveTo>
                  <a:pt x="15896" y="16936"/>
                </a:moveTo>
                <a:lnTo>
                  <a:pt x="15891" y="16924"/>
                </a:lnTo>
                <a:lnTo>
                  <a:pt x="15885" y="16911"/>
                </a:lnTo>
                <a:lnTo>
                  <a:pt x="15877" y="16900"/>
                </a:lnTo>
                <a:lnTo>
                  <a:pt x="15870" y="16890"/>
                </a:lnTo>
                <a:lnTo>
                  <a:pt x="15853" y="16870"/>
                </a:lnTo>
                <a:lnTo>
                  <a:pt x="15832" y="16843"/>
                </a:lnTo>
                <a:lnTo>
                  <a:pt x="15808" y="16814"/>
                </a:lnTo>
                <a:lnTo>
                  <a:pt x="15783" y="16784"/>
                </a:lnTo>
                <a:lnTo>
                  <a:pt x="15759" y="16755"/>
                </a:lnTo>
                <a:lnTo>
                  <a:pt x="15736" y="16727"/>
                </a:lnTo>
                <a:lnTo>
                  <a:pt x="15717" y="16705"/>
                </a:lnTo>
                <a:lnTo>
                  <a:pt x="15705" y="16690"/>
                </a:lnTo>
                <a:lnTo>
                  <a:pt x="10714" y="2052"/>
                </a:lnTo>
                <a:lnTo>
                  <a:pt x="10714" y="2031"/>
                </a:lnTo>
                <a:lnTo>
                  <a:pt x="10717" y="2004"/>
                </a:lnTo>
                <a:lnTo>
                  <a:pt x="10718" y="1972"/>
                </a:lnTo>
                <a:lnTo>
                  <a:pt x="10719" y="1937"/>
                </a:lnTo>
                <a:lnTo>
                  <a:pt x="10721" y="1901"/>
                </a:lnTo>
                <a:lnTo>
                  <a:pt x="10723" y="1867"/>
                </a:lnTo>
                <a:lnTo>
                  <a:pt x="10724" y="1837"/>
                </a:lnTo>
                <a:lnTo>
                  <a:pt x="10726" y="1811"/>
                </a:lnTo>
                <a:lnTo>
                  <a:pt x="10726" y="1796"/>
                </a:lnTo>
                <a:lnTo>
                  <a:pt x="10726" y="1781"/>
                </a:lnTo>
                <a:lnTo>
                  <a:pt x="10723" y="1766"/>
                </a:lnTo>
                <a:lnTo>
                  <a:pt x="10719" y="1751"/>
                </a:lnTo>
                <a:lnTo>
                  <a:pt x="10697" y="1687"/>
                </a:lnTo>
                <a:lnTo>
                  <a:pt x="10674" y="1624"/>
                </a:lnTo>
                <a:lnTo>
                  <a:pt x="10650" y="1561"/>
                </a:lnTo>
                <a:lnTo>
                  <a:pt x="10625" y="1498"/>
                </a:lnTo>
                <a:lnTo>
                  <a:pt x="10600" y="1437"/>
                </a:lnTo>
                <a:lnTo>
                  <a:pt x="10573" y="1376"/>
                </a:lnTo>
                <a:lnTo>
                  <a:pt x="10547" y="1314"/>
                </a:lnTo>
                <a:lnTo>
                  <a:pt x="10519" y="1255"/>
                </a:lnTo>
                <a:lnTo>
                  <a:pt x="10490" y="1195"/>
                </a:lnTo>
                <a:lnTo>
                  <a:pt x="10462" y="1137"/>
                </a:lnTo>
                <a:lnTo>
                  <a:pt x="10433" y="1078"/>
                </a:lnTo>
                <a:lnTo>
                  <a:pt x="10401" y="1020"/>
                </a:lnTo>
                <a:lnTo>
                  <a:pt x="10370" y="964"/>
                </a:lnTo>
                <a:lnTo>
                  <a:pt x="10338" y="907"/>
                </a:lnTo>
                <a:lnTo>
                  <a:pt x="10306" y="852"/>
                </a:lnTo>
                <a:lnTo>
                  <a:pt x="10272" y="796"/>
                </a:lnTo>
                <a:lnTo>
                  <a:pt x="10238" y="741"/>
                </a:lnTo>
                <a:lnTo>
                  <a:pt x="10202" y="687"/>
                </a:lnTo>
                <a:lnTo>
                  <a:pt x="10167" y="634"/>
                </a:lnTo>
                <a:lnTo>
                  <a:pt x="10131" y="581"/>
                </a:lnTo>
                <a:lnTo>
                  <a:pt x="10093" y="528"/>
                </a:lnTo>
                <a:lnTo>
                  <a:pt x="10055" y="477"/>
                </a:lnTo>
                <a:lnTo>
                  <a:pt x="10017" y="426"/>
                </a:lnTo>
                <a:lnTo>
                  <a:pt x="9977" y="376"/>
                </a:lnTo>
                <a:lnTo>
                  <a:pt x="9938" y="327"/>
                </a:lnTo>
                <a:lnTo>
                  <a:pt x="9897" y="278"/>
                </a:lnTo>
                <a:lnTo>
                  <a:pt x="9856" y="230"/>
                </a:lnTo>
                <a:lnTo>
                  <a:pt x="9814" y="182"/>
                </a:lnTo>
                <a:lnTo>
                  <a:pt x="9771" y="136"/>
                </a:lnTo>
                <a:lnTo>
                  <a:pt x="9728" y="89"/>
                </a:lnTo>
                <a:lnTo>
                  <a:pt x="9684" y="44"/>
                </a:lnTo>
                <a:lnTo>
                  <a:pt x="9640" y="0"/>
                </a:lnTo>
                <a:lnTo>
                  <a:pt x="9198" y="0"/>
                </a:lnTo>
                <a:lnTo>
                  <a:pt x="9251" y="45"/>
                </a:lnTo>
                <a:lnTo>
                  <a:pt x="9303" y="92"/>
                </a:lnTo>
                <a:lnTo>
                  <a:pt x="9354" y="138"/>
                </a:lnTo>
                <a:lnTo>
                  <a:pt x="9405" y="186"/>
                </a:lnTo>
                <a:lnTo>
                  <a:pt x="9454" y="235"/>
                </a:lnTo>
                <a:lnTo>
                  <a:pt x="9503" y="286"/>
                </a:lnTo>
                <a:lnTo>
                  <a:pt x="9551" y="336"/>
                </a:lnTo>
                <a:lnTo>
                  <a:pt x="9599" y="387"/>
                </a:lnTo>
                <a:lnTo>
                  <a:pt x="9644" y="439"/>
                </a:lnTo>
                <a:lnTo>
                  <a:pt x="9689" y="492"/>
                </a:lnTo>
                <a:lnTo>
                  <a:pt x="9734" y="546"/>
                </a:lnTo>
                <a:lnTo>
                  <a:pt x="9778" y="601"/>
                </a:lnTo>
                <a:lnTo>
                  <a:pt x="9821" y="657"/>
                </a:lnTo>
                <a:lnTo>
                  <a:pt x="9863" y="713"/>
                </a:lnTo>
                <a:lnTo>
                  <a:pt x="9903" y="770"/>
                </a:lnTo>
                <a:lnTo>
                  <a:pt x="9943" y="828"/>
                </a:lnTo>
                <a:lnTo>
                  <a:pt x="9982" y="886"/>
                </a:lnTo>
                <a:lnTo>
                  <a:pt x="10021" y="945"/>
                </a:lnTo>
                <a:lnTo>
                  <a:pt x="10058" y="1005"/>
                </a:lnTo>
                <a:lnTo>
                  <a:pt x="10094" y="1065"/>
                </a:lnTo>
                <a:lnTo>
                  <a:pt x="10129" y="1127"/>
                </a:lnTo>
                <a:lnTo>
                  <a:pt x="10163" y="1189"/>
                </a:lnTo>
                <a:lnTo>
                  <a:pt x="10197" y="1252"/>
                </a:lnTo>
                <a:lnTo>
                  <a:pt x="10229" y="1314"/>
                </a:lnTo>
                <a:lnTo>
                  <a:pt x="10260" y="1379"/>
                </a:lnTo>
                <a:lnTo>
                  <a:pt x="10290" y="1444"/>
                </a:lnTo>
                <a:lnTo>
                  <a:pt x="10319" y="1508"/>
                </a:lnTo>
                <a:lnTo>
                  <a:pt x="10348" y="1575"/>
                </a:lnTo>
                <a:lnTo>
                  <a:pt x="10375" y="1640"/>
                </a:lnTo>
                <a:lnTo>
                  <a:pt x="10401" y="1708"/>
                </a:lnTo>
                <a:lnTo>
                  <a:pt x="10426" y="1775"/>
                </a:lnTo>
                <a:lnTo>
                  <a:pt x="10450" y="1843"/>
                </a:lnTo>
                <a:lnTo>
                  <a:pt x="10455" y="1855"/>
                </a:lnTo>
                <a:lnTo>
                  <a:pt x="10462" y="1868"/>
                </a:lnTo>
                <a:lnTo>
                  <a:pt x="10468" y="1879"/>
                </a:lnTo>
                <a:lnTo>
                  <a:pt x="10477" y="1889"/>
                </a:lnTo>
                <a:lnTo>
                  <a:pt x="10513" y="1933"/>
                </a:lnTo>
                <a:lnTo>
                  <a:pt x="10561" y="1989"/>
                </a:lnTo>
                <a:lnTo>
                  <a:pt x="10606" y="2042"/>
                </a:lnTo>
                <a:lnTo>
                  <a:pt x="10636" y="2076"/>
                </a:lnTo>
                <a:lnTo>
                  <a:pt x="15629" y="16722"/>
                </a:lnTo>
                <a:lnTo>
                  <a:pt x="15628" y="16746"/>
                </a:lnTo>
                <a:lnTo>
                  <a:pt x="15627" y="16776"/>
                </a:lnTo>
                <a:lnTo>
                  <a:pt x="15626" y="16812"/>
                </a:lnTo>
                <a:lnTo>
                  <a:pt x="15624" y="16848"/>
                </a:lnTo>
                <a:lnTo>
                  <a:pt x="15623" y="16886"/>
                </a:lnTo>
                <a:lnTo>
                  <a:pt x="15622" y="16922"/>
                </a:lnTo>
                <a:lnTo>
                  <a:pt x="15621" y="16954"/>
                </a:lnTo>
                <a:lnTo>
                  <a:pt x="15619" y="16978"/>
                </a:lnTo>
                <a:lnTo>
                  <a:pt x="15619" y="16990"/>
                </a:lnTo>
                <a:lnTo>
                  <a:pt x="15621" y="17003"/>
                </a:lnTo>
                <a:lnTo>
                  <a:pt x="15623" y="17015"/>
                </a:lnTo>
                <a:lnTo>
                  <a:pt x="15627" y="17028"/>
                </a:lnTo>
                <a:lnTo>
                  <a:pt x="15647" y="17091"/>
                </a:lnTo>
                <a:lnTo>
                  <a:pt x="15666" y="17155"/>
                </a:lnTo>
                <a:lnTo>
                  <a:pt x="15682" y="17218"/>
                </a:lnTo>
                <a:lnTo>
                  <a:pt x="15697" y="17282"/>
                </a:lnTo>
                <a:lnTo>
                  <a:pt x="15710" y="17346"/>
                </a:lnTo>
                <a:lnTo>
                  <a:pt x="15720" y="17410"/>
                </a:lnTo>
                <a:lnTo>
                  <a:pt x="15730" y="17475"/>
                </a:lnTo>
                <a:lnTo>
                  <a:pt x="15736" y="17540"/>
                </a:lnTo>
                <a:lnTo>
                  <a:pt x="15741" y="17604"/>
                </a:lnTo>
                <a:lnTo>
                  <a:pt x="15744" y="17668"/>
                </a:lnTo>
                <a:lnTo>
                  <a:pt x="15745" y="17732"/>
                </a:lnTo>
                <a:lnTo>
                  <a:pt x="15745" y="17797"/>
                </a:lnTo>
                <a:lnTo>
                  <a:pt x="15743" y="17860"/>
                </a:lnTo>
                <a:lnTo>
                  <a:pt x="15738" y="17924"/>
                </a:lnTo>
                <a:lnTo>
                  <a:pt x="15731" y="17988"/>
                </a:lnTo>
                <a:lnTo>
                  <a:pt x="15722" y="18051"/>
                </a:lnTo>
                <a:lnTo>
                  <a:pt x="15712" y="18114"/>
                </a:lnTo>
                <a:lnTo>
                  <a:pt x="15701" y="18177"/>
                </a:lnTo>
                <a:lnTo>
                  <a:pt x="15686" y="18238"/>
                </a:lnTo>
                <a:lnTo>
                  <a:pt x="15671" y="18301"/>
                </a:lnTo>
                <a:lnTo>
                  <a:pt x="15653" y="18361"/>
                </a:lnTo>
                <a:lnTo>
                  <a:pt x="15633" y="18423"/>
                </a:lnTo>
                <a:lnTo>
                  <a:pt x="15612" y="18483"/>
                </a:lnTo>
                <a:lnTo>
                  <a:pt x="15588" y="18544"/>
                </a:lnTo>
                <a:lnTo>
                  <a:pt x="15563" y="18603"/>
                </a:lnTo>
                <a:lnTo>
                  <a:pt x="15536" y="18662"/>
                </a:lnTo>
                <a:lnTo>
                  <a:pt x="15507" y="18721"/>
                </a:lnTo>
                <a:lnTo>
                  <a:pt x="15477" y="18778"/>
                </a:lnTo>
                <a:lnTo>
                  <a:pt x="15444" y="18836"/>
                </a:lnTo>
                <a:lnTo>
                  <a:pt x="15409" y="18892"/>
                </a:lnTo>
                <a:lnTo>
                  <a:pt x="15374" y="18948"/>
                </a:lnTo>
                <a:lnTo>
                  <a:pt x="15335" y="19002"/>
                </a:lnTo>
                <a:lnTo>
                  <a:pt x="15326" y="19014"/>
                </a:lnTo>
                <a:lnTo>
                  <a:pt x="15317" y="19027"/>
                </a:lnTo>
                <a:lnTo>
                  <a:pt x="15309" y="19039"/>
                </a:lnTo>
                <a:lnTo>
                  <a:pt x="15299" y="19052"/>
                </a:lnTo>
                <a:lnTo>
                  <a:pt x="15646" y="19052"/>
                </a:lnTo>
                <a:lnTo>
                  <a:pt x="15682" y="18992"/>
                </a:lnTo>
                <a:lnTo>
                  <a:pt x="15717" y="18931"/>
                </a:lnTo>
                <a:lnTo>
                  <a:pt x="15750" y="18871"/>
                </a:lnTo>
                <a:lnTo>
                  <a:pt x="15782" y="18808"/>
                </a:lnTo>
                <a:lnTo>
                  <a:pt x="15812" y="18746"/>
                </a:lnTo>
                <a:lnTo>
                  <a:pt x="15839" y="18683"/>
                </a:lnTo>
                <a:lnTo>
                  <a:pt x="15865" y="18619"/>
                </a:lnTo>
                <a:lnTo>
                  <a:pt x="15889" y="18555"/>
                </a:lnTo>
                <a:lnTo>
                  <a:pt x="15911" y="18490"/>
                </a:lnTo>
                <a:lnTo>
                  <a:pt x="15931" y="18426"/>
                </a:lnTo>
                <a:lnTo>
                  <a:pt x="15950" y="18359"/>
                </a:lnTo>
                <a:lnTo>
                  <a:pt x="15967" y="18293"/>
                </a:lnTo>
                <a:lnTo>
                  <a:pt x="15982" y="18227"/>
                </a:lnTo>
                <a:lnTo>
                  <a:pt x="15994" y="18160"/>
                </a:lnTo>
                <a:lnTo>
                  <a:pt x="16004" y="18093"/>
                </a:lnTo>
                <a:lnTo>
                  <a:pt x="16014" y="18026"/>
                </a:lnTo>
                <a:lnTo>
                  <a:pt x="16021" y="17958"/>
                </a:lnTo>
                <a:lnTo>
                  <a:pt x="16026" y="17890"/>
                </a:lnTo>
                <a:lnTo>
                  <a:pt x="16029" y="17822"/>
                </a:lnTo>
                <a:lnTo>
                  <a:pt x="16031" y="17754"/>
                </a:lnTo>
                <a:lnTo>
                  <a:pt x="16031" y="17686"/>
                </a:lnTo>
                <a:lnTo>
                  <a:pt x="16028" y="17618"/>
                </a:lnTo>
                <a:lnTo>
                  <a:pt x="16023" y="17549"/>
                </a:lnTo>
                <a:lnTo>
                  <a:pt x="16017" y="17481"/>
                </a:lnTo>
                <a:lnTo>
                  <a:pt x="16008" y="17412"/>
                </a:lnTo>
                <a:lnTo>
                  <a:pt x="15998" y="17344"/>
                </a:lnTo>
                <a:lnTo>
                  <a:pt x="15987" y="17276"/>
                </a:lnTo>
                <a:lnTo>
                  <a:pt x="15972" y="17207"/>
                </a:lnTo>
                <a:lnTo>
                  <a:pt x="15956" y="17139"/>
                </a:lnTo>
                <a:lnTo>
                  <a:pt x="15938" y="17071"/>
                </a:lnTo>
                <a:lnTo>
                  <a:pt x="15917" y="17003"/>
                </a:lnTo>
                <a:lnTo>
                  <a:pt x="15896" y="16936"/>
                </a:lnTo>
                <a:close/>
                <a:moveTo>
                  <a:pt x="0" y="19052"/>
                </a:moveTo>
                <a:lnTo>
                  <a:pt x="4192" y="19052"/>
                </a:lnTo>
                <a:lnTo>
                  <a:pt x="4135" y="19007"/>
                </a:lnTo>
                <a:lnTo>
                  <a:pt x="4078" y="18961"/>
                </a:lnTo>
                <a:lnTo>
                  <a:pt x="4023" y="18915"/>
                </a:lnTo>
                <a:lnTo>
                  <a:pt x="3969" y="18867"/>
                </a:lnTo>
                <a:lnTo>
                  <a:pt x="3916" y="18818"/>
                </a:lnTo>
                <a:lnTo>
                  <a:pt x="3863" y="18768"/>
                </a:lnTo>
                <a:lnTo>
                  <a:pt x="3810" y="18717"/>
                </a:lnTo>
                <a:lnTo>
                  <a:pt x="3760" y="18666"/>
                </a:lnTo>
                <a:lnTo>
                  <a:pt x="3710" y="18613"/>
                </a:lnTo>
                <a:lnTo>
                  <a:pt x="3661" y="18560"/>
                </a:lnTo>
                <a:lnTo>
                  <a:pt x="3613" y="18506"/>
                </a:lnTo>
                <a:lnTo>
                  <a:pt x="3565" y="18451"/>
                </a:lnTo>
                <a:lnTo>
                  <a:pt x="3519" y="18394"/>
                </a:lnTo>
                <a:lnTo>
                  <a:pt x="3473" y="18338"/>
                </a:lnTo>
                <a:lnTo>
                  <a:pt x="3429" y="18280"/>
                </a:lnTo>
                <a:lnTo>
                  <a:pt x="3385" y="18221"/>
                </a:lnTo>
                <a:lnTo>
                  <a:pt x="3344" y="18161"/>
                </a:lnTo>
                <a:lnTo>
                  <a:pt x="3302" y="18101"/>
                </a:lnTo>
                <a:lnTo>
                  <a:pt x="3262" y="18039"/>
                </a:lnTo>
                <a:lnTo>
                  <a:pt x="3222" y="17978"/>
                </a:lnTo>
                <a:lnTo>
                  <a:pt x="3184" y="17915"/>
                </a:lnTo>
                <a:lnTo>
                  <a:pt x="3146" y="17851"/>
                </a:lnTo>
                <a:lnTo>
                  <a:pt x="3111" y="17787"/>
                </a:lnTo>
                <a:lnTo>
                  <a:pt x="3076" y="17721"/>
                </a:lnTo>
                <a:lnTo>
                  <a:pt x="3042" y="17656"/>
                </a:lnTo>
                <a:lnTo>
                  <a:pt x="3009" y="17589"/>
                </a:lnTo>
                <a:lnTo>
                  <a:pt x="2978" y="17521"/>
                </a:lnTo>
                <a:lnTo>
                  <a:pt x="2946" y="17453"/>
                </a:lnTo>
                <a:lnTo>
                  <a:pt x="2917" y="17384"/>
                </a:lnTo>
                <a:lnTo>
                  <a:pt x="2890" y="17314"/>
                </a:lnTo>
                <a:lnTo>
                  <a:pt x="2863" y="17244"/>
                </a:lnTo>
                <a:lnTo>
                  <a:pt x="2837" y="17173"/>
                </a:lnTo>
                <a:lnTo>
                  <a:pt x="620" y="10848"/>
                </a:lnTo>
                <a:lnTo>
                  <a:pt x="593" y="10765"/>
                </a:lnTo>
                <a:lnTo>
                  <a:pt x="567" y="10683"/>
                </a:lnTo>
                <a:lnTo>
                  <a:pt x="542" y="10600"/>
                </a:lnTo>
                <a:lnTo>
                  <a:pt x="521" y="10516"/>
                </a:lnTo>
                <a:lnTo>
                  <a:pt x="499" y="10433"/>
                </a:lnTo>
                <a:lnTo>
                  <a:pt x="481" y="10349"/>
                </a:lnTo>
                <a:lnTo>
                  <a:pt x="464" y="10264"/>
                </a:lnTo>
                <a:lnTo>
                  <a:pt x="449" y="10179"/>
                </a:lnTo>
                <a:lnTo>
                  <a:pt x="435" y="10095"/>
                </a:lnTo>
                <a:lnTo>
                  <a:pt x="424" y="10009"/>
                </a:lnTo>
                <a:lnTo>
                  <a:pt x="414" y="9923"/>
                </a:lnTo>
                <a:lnTo>
                  <a:pt x="405" y="9838"/>
                </a:lnTo>
                <a:lnTo>
                  <a:pt x="399" y="9752"/>
                </a:lnTo>
                <a:lnTo>
                  <a:pt x="395" y="9667"/>
                </a:lnTo>
                <a:lnTo>
                  <a:pt x="392" y="9580"/>
                </a:lnTo>
                <a:lnTo>
                  <a:pt x="391" y="9495"/>
                </a:lnTo>
                <a:lnTo>
                  <a:pt x="392" y="9409"/>
                </a:lnTo>
                <a:lnTo>
                  <a:pt x="395" y="9322"/>
                </a:lnTo>
                <a:lnTo>
                  <a:pt x="399" y="9237"/>
                </a:lnTo>
                <a:lnTo>
                  <a:pt x="405" y="9151"/>
                </a:lnTo>
                <a:lnTo>
                  <a:pt x="414" y="9066"/>
                </a:lnTo>
                <a:lnTo>
                  <a:pt x="424" y="8980"/>
                </a:lnTo>
                <a:lnTo>
                  <a:pt x="435" y="8895"/>
                </a:lnTo>
                <a:lnTo>
                  <a:pt x="448" y="8810"/>
                </a:lnTo>
                <a:lnTo>
                  <a:pt x="464" y="8725"/>
                </a:lnTo>
                <a:lnTo>
                  <a:pt x="481" y="8640"/>
                </a:lnTo>
                <a:lnTo>
                  <a:pt x="499" y="8556"/>
                </a:lnTo>
                <a:lnTo>
                  <a:pt x="520" y="8473"/>
                </a:lnTo>
                <a:lnTo>
                  <a:pt x="542" y="8389"/>
                </a:lnTo>
                <a:lnTo>
                  <a:pt x="567" y="8306"/>
                </a:lnTo>
                <a:lnTo>
                  <a:pt x="593" y="8224"/>
                </a:lnTo>
                <a:lnTo>
                  <a:pt x="620" y="8141"/>
                </a:lnTo>
                <a:lnTo>
                  <a:pt x="2837" y="1829"/>
                </a:lnTo>
                <a:lnTo>
                  <a:pt x="2862" y="1761"/>
                </a:lnTo>
                <a:lnTo>
                  <a:pt x="2887" y="1693"/>
                </a:lnTo>
                <a:lnTo>
                  <a:pt x="2915" y="1625"/>
                </a:lnTo>
                <a:lnTo>
                  <a:pt x="2942" y="1559"/>
                </a:lnTo>
                <a:lnTo>
                  <a:pt x="2971" y="1493"/>
                </a:lnTo>
                <a:lnTo>
                  <a:pt x="3002" y="1428"/>
                </a:lnTo>
                <a:lnTo>
                  <a:pt x="3033" y="1364"/>
                </a:lnTo>
                <a:lnTo>
                  <a:pt x="3066" y="1299"/>
                </a:lnTo>
                <a:lnTo>
                  <a:pt x="3098" y="1237"/>
                </a:lnTo>
                <a:lnTo>
                  <a:pt x="3134" y="1174"/>
                </a:lnTo>
                <a:lnTo>
                  <a:pt x="3169" y="1112"/>
                </a:lnTo>
                <a:lnTo>
                  <a:pt x="3205" y="1050"/>
                </a:lnTo>
                <a:lnTo>
                  <a:pt x="3243" y="991"/>
                </a:lnTo>
                <a:lnTo>
                  <a:pt x="3281" y="931"/>
                </a:lnTo>
                <a:lnTo>
                  <a:pt x="3321" y="873"/>
                </a:lnTo>
                <a:lnTo>
                  <a:pt x="3361" y="815"/>
                </a:lnTo>
                <a:lnTo>
                  <a:pt x="3403" y="757"/>
                </a:lnTo>
                <a:lnTo>
                  <a:pt x="3444" y="701"/>
                </a:lnTo>
                <a:lnTo>
                  <a:pt x="3487" y="645"/>
                </a:lnTo>
                <a:lnTo>
                  <a:pt x="3531" y="591"/>
                </a:lnTo>
                <a:lnTo>
                  <a:pt x="3576" y="537"/>
                </a:lnTo>
                <a:lnTo>
                  <a:pt x="3622" y="483"/>
                </a:lnTo>
                <a:lnTo>
                  <a:pt x="3670" y="431"/>
                </a:lnTo>
                <a:lnTo>
                  <a:pt x="3716" y="380"/>
                </a:lnTo>
                <a:lnTo>
                  <a:pt x="3765" y="330"/>
                </a:lnTo>
                <a:lnTo>
                  <a:pt x="3814" y="279"/>
                </a:lnTo>
                <a:lnTo>
                  <a:pt x="3863" y="230"/>
                </a:lnTo>
                <a:lnTo>
                  <a:pt x="3915" y="182"/>
                </a:lnTo>
                <a:lnTo>
                  <a:pt x="3966" y="136"/>
                </a:lnTo>
                <a:lnTo>
                  <a:pt x="4018" y="89"/>
                </a:lnTo>
                <a:lnTo>
                  <a:pt x="4071" y="44"/>
                </a:lnTo>
                <a:lnTo>
                  <a:pt x="4125" y="0"/>
                </a:lnTo>
                <a:lnTo>
                  <a:pt x="0" y="0"/>
                </a:lnTo>
                <a:lnTo>
                  <a:pt x="0" y="19052"/>
                </a:lnTo>
                <a:close/>
                <a:moveTo>
                  <a:pt x="6335" y="19052"/>
                </a:moveTo>
                <a:lnTo>
                  <a:pt x="6421" y="19052"/>
                </a:lnTo>
                <a:lnTo>
                  <a:pt x="3636" y="10881"/>
                </a:lnTo>
                <a:lnTo>
                  <a:pt x="3608" y="10796"/>
                </a:lnTo>
                <a:lnTo>
                  <a:pt x="3582" y="10712"/>
                </a:lnTo>
                <a:lnTo>
                  <a:pt x="3558" y="10627"/>
                </a:lnTo>
                <a:lnTo>
                  <a:pt x="3535" y="10541"/>
                </a:lnTo>
                <a:lnTo>
                  <a:pt x="3515" y="10456"/>
                </a:lnTo>
                <a:lnTo>
                  <a:pt x="3496" y="10369"/>
                </a:lnTo>
                <a:lnTo>
                  <a:pt x="3478" y="10282"/>
                </a:lnTo>
                <a:lnTo>
                  <a:pt x="3463" y="10195"/>
                </a:lnTo>
                <a:lnTo>
                  <a:pt x="3451" y="10107"/>
                </a:lnTo>
                <a:lnTo>
                  <a:pt x="3438" y="10020"/>
                </a:lnTo>
                <a:lnTo>
                  <a:pt x="3429" y="9932"/>
                </a:lnTo>
                <a:lnTo>
                  <a:pt x="3421" y="9844"/>
                </a:lnTo>
                <a:lnTo>
                  <a:pt x="3414" y="9756"/>
                </a:lnTo>
                <a:lnTo>
                  <a:pt x="3410" y="9668"/>
                </a:lnTo>
                <a:lnTo>
                  <a:pt x="3407" y="9580"/>
                </a:lnTo>
                <a:lnTo>
                  <a:pt x="3407" y="9492"/>
                </a:lnTo>
                <a:lnTo>
                  <a:pt x="3407" y="9403"/>
                </a:lnTo>
                <a:lnTo>
                  <a:pt x="3410" y="9315"/>
                </a:lnTo>
                <a:lnTo>
                  <a:pt x="3414" y="9227"/>
                </a:lnTo>
                <a:lnTo>
                  <a:pt x="3421" y="9139"/>
                </a:lnTo>
                <a:lnTo>
                  <a:pt x="3429" y="9051"/>
                </a:lnTo>
                <a:lnTo>
                  <a:pt x="3438" y="8962"/>
                </a:lnTo>
                <a:lnTo>
                  <a:pt x="3451" y="8876"/>
                </a:lnTo>
                <a:lnTo>
                  <a:pt x="3463" y="8788"/>
                </a:lnTo>
                <a:lnTo>
                  <a:pt x="3478" y="8701"/>
                </a:lnTo>
                <a:lnTo>
                  <a:pt x="3496" y="8614"/>
                </a:lnTo>
                <a:lnTo>
                  <a:pt x="3515" y="8527"/>
                </a:lnTo>
                <a:lnTo>
                  <a:pt x="3535" y="8442"/>
                </a:lnTo>
                <a:lnTo>
                  <a:pt x="3558" y="8356"/>
                </a:lnTo>
                <a:lnTo>
                  <a:pt x="3582" y="8271"/>
                </a:lnTo>
                <a:lnTo>
                  <a:pt x="3608" y="8186"/>
                </a:lnTo>
                <a:lnTo>
                  <a:pt x="3636" y="8102"/>
                </a:lnTo>
                <a:lnTo>
                  <a:pt x="6397" y="0"/>
                </a:lnTo>
                <a:lnTo>
                  <a:pt x="6311" y="0"/>
                </a:lnTo>
                <a:lnTo>
                  <a:pt x="3559" y="8076"/>
                </a:lnTo>
                <a:lnTo>
                  <a:pt x="3530" y="8161"/>
                </a:lnTo>
                <a:lnTo>
                  <a:pt x="3504" y="8248"/>
                </a:lnTo>
                <a:lnTo>
                  <a:pt x="3480" y="8335"/>
                </a:lnTo>
                <a:lnTo>
                  <a:pt x="3456" y="8422"/>
                </a:lnTo>
                <a:lnTo>
                  <a:pt x="3436" y="8510"/>
                </a:lnTo>
                <a:lnTo>
                  <a:pt x="3417" y="8598"/>
                </a:lnTo>
                <a:lnTo>
                  <a:pt x="3399" y="8686"/>
                </a:lnTo>
                <a:lnTo>
                  <a:pt x="3383" y="8775"/>
                </a:lnTo>
                <a:lnTo>
                  <a:pt x="3370" y="8863"/>
                </a:lnTo>
                <a:lnTo>
                  <a:pt x="3358" y="8952"/>
                </a:lnTo>
                <a:lnTo>
                  <a:pt x="3348" y="9043"/>
                </a:lnTo>
                <a:lnTo>
                  <a:pt x="3340" y="9132"/>
                </a:lnTo>
                <a:lnTo>
                  <a:pt x="3334" y="9222"/>
                </a:lnTo>
                <a:lnTo>
                  <a:pt x="3329" y="9312"/>
                </a:lnTo>
                <a:lnTo>
                  <a:pt x="3326" y="9401"/>
                </a:lnTo>
                <a:lnTo>
                  <a:pt x="3325" y="9491"/>
                </a:lnTo>
                <a:lnTo>
                  <a:pt x="3326" y="9581"/>
                </a:lnTo>
                <a:lnTo>
                  <a:pt x="3329" y="9671"/>
                </a:lnTo>
                <a:lnTo>
                  <a:pt x="3334" y="9761"/>
                </a:lnTo>
                <a:lnTo>
                  <a:pt x="3340" y="9851"/>
                </a:lnTo>
                <a:lnTo>
                  <a:pt x="3348" y="9940"/>
                </a:lnTo>
                <a:lnTo>
                  <a:pt x="3358" y="10030"/>
                </a:lnTo>
                <a:lnTo>
                  <a:pt x="3370" y="10118"/>
                </a:lnTo>
                <a:lnTo>
                  <a:pt x="3383" y="10208"/>
                </a:lnTo>
                <a:lnTo>
                  <a:pt x="3399" y="10297"/>
                </a:lnTo>
                <a:lnTo>
                  <a:pt x="3417" y="10385"/>
                </a:lnTo>
                <a:lnTo>
                  <a:pt x="3436" y="10473"/>
                </a:lnTo>
                <a:lnTo>
                  <a:pt x="3456" y="10561"/>
                </a:lnTo>
                <a:lnTo>
                  <a:pt x="3480" y="10648"/>
                </a:lnTo>
                <a:lnTo>
                  <a:pt x="3504" y="10735"/>
                </a:lnTo>
                <a:lnTo>
                  <a:pt x="3530" y="10822"/>
                </a:lnTo>
                <a:lnTo>
                  <a:pt x="3559" y="10907"/>
                </a:lnTo>
                <a:lnTo>
                  <a:pt x="6335" y="19052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5783505" y="1927234"/>
            <a:ext cx="1353076" cy="3076575"/>
          </a:xfrm>
          <a:custGeom>
            <a:avLst/>
            <a:gdLst/>
            <a:ahLst/>
            <a:cxnLst>
              <a:cxn ang="0">
                <a:pos x="2715" y="7731"/>
              </a:cxn>
              <a:cxn ang="0">
                <a:pos x="78" y="0"/>
              </a:cxn>
              <a:cxn ang="0">
                <a:pos x="0" y="23"/>
              </a:cxn>
              <a:cxn ang="0">
                <a:pos x="2636" y="7754"/>
              </a:cxn>
              <a:cxn ang="0">
                <a:pos x="2715" y="7731"/>
              </a:cxn>
            </a:cxnLst>
            <a:rect l="0" t="0" r="r" b="b"/>
            <a:pathLst>
              <a:path w="2715" h="7754">
                <a:moveTo>
                  <a:pt x="2715" y="7731"/>
                </a:moveTo>
                <a:lnTo>
                  <a:pt x="78" y="0"/>
                </a:lnTo>
                <a:lnTo>
                  <a:pt x="0" y="23"/>
                </a:lnTo>
                <a:lnTo>
                  <a:pt x="2636" y="7754"/>
                </a:lnTo>
                <a:lnTo>
                  <a:pt x="2715" y="7731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88" y="2139585"/>
            <a:ext cx="1793963" cy="6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27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210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828982" y="1331914"/>
            <a:ext cx="8779933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00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829885" y="108224"/>
            <a:ext cx="10137686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00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23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erram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/>
        </p:nvSpPr>
        <p:spPr bwMode="auto">
          <a:xfrm>
            <a:off x="6128756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80364" y="2052439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848240" y="5965785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33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3"/>
          <p:cNvSpPr>
            <a:spLocks noChangeAspect="1" noChangeArrowheads="1" noTextEdit="1"/>
          </p:cNvSpPr>
          <p:nvPr userDrawn="1"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 userDrawn="1"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 userDrawn="1"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 userDrawn="1"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 userDrawn="1"/>
        </p:nvSpPr>
        <p:spPr bwMode="auto">
          <a:xfrm>
            <a:off x="5675268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 userDrawn="1"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5128819" y="1960324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77464" y="5927709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01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7" r:id="rId3"/>
    <p:sldLayoutId id="2147483668" r:id="rId4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34.jpeg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Ideação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6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4.1 Valide com um especialista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84771" y="1332359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>
                <a:solidFill>
                  <a:srgbClr val="292C34"/>
                </a:solidFill>
                <a:latin typeface="Exo 2" panose="00000500000000000000" pitchFamily="50" charset="0"/>
              </a:rPr>
              <a:t>Monitoração de Supermercado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Agilizar o atendimento </a:t>
            </a: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488265" y="3545174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CLIENTES</a:t>
            </a:r>
          </a:p>
        </p:txBody>
      </p:sp>
      <p:sp>
        <p:nvSpPr>
          <p:cNvPr id="8" name="Pentágono 7"/>
          <p:cNvSpPr/>
          <p:nvPr/>
        </p:nvSpPr>
        <p:spPr>
          <a:xfrm>
            <a:off x="470263" y="4915872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CAIXA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07647" y="3652768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AGUARDAM NA FILA</a:t>
            </a:r>
            <a:endParaRPr lang="pt-BR" sz="1800" dirty="0"/>
          </a:p>
        </p:txBody>
      </p:sp>
      <p:sp>
        <p:nvSpPr>
          <p:cNvPr id="10" name="Retângulo 9"/>
          <p:cNvSpPr/>
          <p:nvPr/>
        </p:nvSpPr>
        <p:spPr>
          <a:xfrm>
            <a:off x="6926555" y="6279125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VAI ATÉ O CAIXA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643403" y="3669689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PAGA E SAI</a:t>
            </a:r>
            <a:endParaRPr lang="pt-BR" sz="1800" dirty="0"/>
          </a:p>
        </p:txBody>
      </p:sp>
      <p:sp>
        <p:nvSpPr>
          <p:cNvPr id="12" name="Retângulo 11"/>
          <p:cNvSpPr/>
          <p:nvPr/>
        </p:nvSpPr>
        <p:spPr>
          <a:xfrm>
            <a:off x="8847069" y="4971214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REGISTRA</a:t>
            </a:r>
          </a:p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COMPRA</a:t>
            </a:r>
            <a:endParaRPr lang="pt-BR" sz="1800" dirty="0"/>
          </a:p>
        </p:txBody>
      </p:sp>
      <p:sp>
        <p:nvSpPr>
          <p:cNvPr id="7" name="Retângulo 6"/>
          <p:cNvSpPr/>
          <p:nvPr/>
        </p:nvSpPr>
        <p:spPr>
          <a:xfrm>
            <a:off x="11068925" y="3456298"/>
            <a:ext cx="2151720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ATENDIMENTO FINALIZADO</a:t>
            </a:r>
          </a:p>
        </p:txBody>
      </p:sp>
      <p:sp>
        <p:nvSpPr>
          <p:cNvPr id="9" name="Seta para Baixo 8"/>
          <p:cNvSpPr/>
          <p:nvPr/>
        </p:nvSpPr>
        <p:spPr>
          <a:xfrm rot="19562752">
            <a:off x="3969099" y="4404999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6439047" y="586804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 para Baixo 15"/>
          <p:cNvSpPr/>
          <p:nvPr/>
        </p:nvSpPr>
        <p:spPr>
          <a:xfrm rot="16200000">
            <a:off x="8465694" y="637613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Pentágono 7">
            <a:extLst>
              <a:ext uri="{FF2B5EF4-FFF2-40B4-BE49-F238E27FC236}">
                <a16:creationId xmlns:a16="http://schemas.microsoft.com/office/drawing/2014/main" id="{E70552B6-978D-44FF-AF0E-98AC88DB7E38}"/>
              </a:ext>
            </a:extLst>
          </p:cNvPr>
          <p:cNvSpPr/>
          <p:nvPr/>
        </p:nvSpPr>
        <p:spPr>
          <a:xfrm>
            <a:off x="470263" y="6136971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6051607" y="5064520"/>
            <a:ext cx="1425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PEDE AJUDA</a:t>
            </a:r>
            <a:endParaRPr lang="pt-BR" sz="18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553112-A97A-4335-9213-3DC6389522B8}"/>
              </a:ext>
            </a:extLst>
          </p:cNvPr>
          <p:cNvSpPr/>
          <p:nvPr/>
        </p:nvSpPr>
        <p:spPr>
          <a:xfrm>
            <a:off x="2773258" y="4987366"/>
            <a:ext cx="2912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TRABALHA LENTO (TRAVANDO)</a:t>
            </a:r>
            <a:endParaRPr lang="pt-BR" sz="1800" dirty="0"/>
          </a:p>
        </p:txBody>
      </p:sp>
      <p:sp>
        <p:nvSpPr>
          <p:cNvPr id="23" name="Seta para Baixo 14">
            <a:extLst>
              <a:ext uri="{FF2B5EF4-FFF2-40B4-BE49-F238E27FC236}">
                <a16:creationId xmlns:a16="http://schemas.microsoft.com/office/drawing/2014/main" id="{E6E2AC5A-2C17-451E-8CD7-D186447D5EA5}"/>
              </a:ext>
            </a:extLst>
          </p:cNvPr>
          <p:cNvSpPr/>
          <p:nvPr/>
        </p:nvSpPr>
        <p:spPr>
          <a:xfrm rot="16200000">
            <a:off x="5409953" y="5195118"/>
            <a:ext cx="720080" cy="59593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eta para Baixo 15">
            <a:extLst>
              <a:ext uri="{FF2B5EF4-FFF2-40B4-BE49-F238E27FC236}">
                <a16:creationId xmlns:a16="http://schemas.microsoft.com/office/drawing/2014/main" id="{E88EFBA5-D252-4BF5-843E-C98F247BD580}"/>
              </a:ext>
            </a:extLst>
          </p:cNvPr>
          <p:cNvSpPr/>
          <p:nvPr/>
        </p:nvSpPr>
        <p:spPr>
          <a:xfrm rot="10800000">
            <a:off x="9346912" y="4045518"/>
            <a:ext cx="720080" cy="95262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16200000">
            <a:off x="10420853" y="3569420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88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8998220" y="6290109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REPARA A MÁQUINA</a:t>
            </a:r>
          </a:p>
        </p:txBody>
      </p:sp>
      <p:sp>
        <p:nvSpPr>
          <p:cNvPr id="2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10800000">
            <a:off x="9395615" y="5648866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20DA1E-110A-4E50-90AF-5A832D4E5455}"/>
              </a:ext>
            </a:extLst>
          </p:cNvPr>
          <p:cNvSpPr/>
          <p:nvPr/>
        </p:nvSpPr>
        <p:spPr>
          <a:xfrm>
            <a:off x="222305" y="3214993"/>
            <a:ext cx="13025577" cy="3984177"/>
          </a:xfrm>
          <a:prstGeom prst="rect">
            <a:avLst/>
          </a:prstGeom>
          <a:solidFill>
            <a:srgbClr val="32B9C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2" descr="Gerente de SUpermercado | Themos Vagas | Empregos e Estágios">
            <a:extLst>
              <a:ext uri="{FF2B5EF4-FFF2-40B4-BE49-F238E27FC236}">
                <a16:creationId xmlns:a16="http://schemas.microsoft.com/office/drawing/2014/main" id="{0AB051F2-A859-4560-BCBA-DCCCFDF5E5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119" y="3230869"/>
            <a:ext cx="1745494" cy="23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6395BC1-68F6-4A26-839E-9C9A6FF66E2F}"/>
              </a:ext>
            </a:extLst>
          </p:cNvPr>
          <p:cNvSpPr/>
          <p:nvPr/>
        </p:nvSpPr>
        <p:spPr>
          <a:xfrm>
            <a:off x="2676613" y="3210706"/>
            <a:ext cx="9078619" cy="1541082"/>
          </a:xfrm>
          <a:prstGeom prst="rect">
            <a:avLst/>
          </a:prstGeom>
          <a:solidFill>
            <a:srgbClr val="32B9CD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err="1">
                <a:solidFill>
                  <a:srgbClr val="272A30"/>
                </a:solidFill>
                <a:latin typeface="Exo 2" panose="00000500000000000000" pitchFamily="50" charset="0"/>
              </a:rPr>
              <a:t>Sr</a:t>
            </a:r>
            <a:r>
              <a:rPr lang="pt-BR" sz="4000" b="1" dirty="0">
                <a:solidFill>
                  <a:srgbClr val="272A30"/>
                </a:solidFill>
                <a:latin typeface="Exo 2" panose="00000500000000000000" pitchFamily="50" charset="0"/>
              </a:rPr>
              <a:t> Gerente...é assim que funciona?</a:t>
            </a:r>
          </a:p>
        </p:txBody>
      </p:sp>
      <p:pic>
        <p:nvPicPr>
          <p:cNvPr id="29" name="Picture 2" descr="Como monitorar funcionários sem infringir as leis? | Novidá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29" y="803268"/>
            <a:ext cx="3758592" cy="211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5060639" y="2181650"/>
            <a:ext cx="7859162" cy="4112470"/>
          </a:xfrm>
        </p:spPr>
        <p:txBody>
          <a:bodyPr/>
          <a:lstStyle/>
          <a:p>
            <a:r>
              <a:rPr lang="pt-BR" sz="2800" dirty="0" smtClean="0"/>
              <a:t>1 -Como </a:t>
            </a:r>
            <a:r>
              <a:rPr lang="pt-BR" sz="2800" dirty="0"/>
              <a:t>podemos ajudar o funcionário que trabalha remotamente com o notebook com problema? </a:t>
            </a:r>
          </a:p>
          <a:p>
            <a:endParaRPr lang="pt-BR" sz="2800" dirty="0"/>
          </a:p>
          <a:p>
            <a:r>
              <a:rPr lang="pt-BR" sz="2800" dirty="0" smtClean="0"/>
              <a:t>2- Como </a:t>
            </a:r>
            <a:r>
              <a:rPr lang="pt-BR" sz="2800" dirty="0"/>
              <a:t>podemos agilizar o processo de atendimento com muitos clientes?</a:t>
            </a:r>
          </a:p>
          <a:p>
            <a:endParaRPr lang="pt-BR" sz="2800" dirty="0"/>
          </a:p>
          <a:p>
            <a:r>
              <a:rPr lang="pt-BR" sz="2800" dirty="0" smtClean="0"/>
              <a:t>3-Quais </a:t>
            </a:r>
            <a:r>
              <a:rPr lang="pt-BR" sz="2800" dirty="0"/>
              <a:t>modos de identificar a produtividade do funcionário?</a:t>
            </a:r>
          </a:p>
          <a:p>
            <a:pPr marL="0" indent="0">
              <a:buNone/>
            </a:pPr>
            <a:r>
              <a:rPr lang="pt-BR" sz="2800" dirty="0"/>
              <a:t>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184972" y="108228"/>
            <a:ext cx="11049152" cy="765639"/>
          </a:xfrm>
        </p:spPr>
        <p:txBody>
          <a:bodyPr/>
          <a:lstStyle/>
          <a:p>
            <a:r>
              <a:rPr lang="pt-BR" dirty="0"/>
              <a:t>5. Criar Perguntas: Como podemos...? </a:t>
            </a:r>
          </a:p>
          <a:p>
            <a:r>
              <a:rPr lang="pt-BR" dirty="0"/>
              <a:t>De cada negócio (para hoje 3...normalmente muitas)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4177BF-B32F-4A68-A687-ACC121E68031}"/>
              </a:ext>
            </a:extLst>
          </p:cNvPr>
          <p:cNvSpPr txBox="1"/>
          <p:nvPr/>
        </p:nvSpPr>
        <p:spPr>
          <a:xfrm>
            <a:off x="726475" y="4666052"/>
            <a:ext cx="363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Funcionário Remoto</a:t>
            </a:r>
          </a:p>
        </p:txBody>
      </p:sp>
      <p:pic>
        <p:nvPicPr>
          <p:cNvPr id="7" name="Picture 2" descr="O que é e quais os tipos de trader profissional? - Fast Tra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/>
          <a:stretch/>
        </p:blipFill>
        <p:spPr bwMode="auto">
          <a:xfrm>
            <a:off x="523149" y="2465677"/>
            <a:ext cx="3838808" cy="197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9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  <a:p>
            <a:r>
              <a:rPr lang="pt-BR" dirty="0"/>
              <a:t>20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55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6. Pegue o negócio + Mapa + Perguntas...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692247" y="5627698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729" y="337964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2377438" y="2103117"/>
            <a:ext cx="5512525" cy="489876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E5D608-D94B-40B2-A8C6-BFEF1692A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938" y="3780631"/>
            <a:ext cx="5570547" cy="15754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5549A0-01BC-4CA7-B589-BA144778C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363" y="4925312"/>
            <a:ext cx="3373273" cy="17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7. Pesquise ideias existentes (hoje 3...)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32791F9A-E66F-4D82-A29B-8BBCD18D2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9954" y="1642287"/>
            <a:ext cx="7859162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Resultado da pesquisa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Aplicação que acessa remotamente a máquina</a:t>
            </a:r>
          </a:p>
          <a:p>
            <a:r>
              <a:rPr lang="pt-BR" sz="2800" dirty="0"/>
              <a:t>Aplicação que vê informações das máquinas e que está instalado (aplicações de inventários)</a:t>
            </a:r>
          </a:p>
          <a:p>
            <a:r>
              <a:rPr lang="pt-BR" sz="2800" dirty="0"/>
              <a:t>Aplicação que captura logs de erros...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877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 Rabisque várias ideias (Hoje faça 1 ou 2)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0" b="16077"/>
          <a:stretch/>
        </p:blipFill>
        <p:spPr>
          <a:xfrm>
            <a:off x="4948219" y="770064"/>
            <a:ext cx="5947152" cy="602113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AF91F1-C0AC-4FB3-A285-234115CFFC38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14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86FB66C1-2630-47F9-9BEF-F3AFC94BF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634420C8-75E8-4AE8-B56A-B411EBF83556}"/>
              </a:ext>
            </a:extLst>
          </p:cNvPr>
          <p:cNvSpPr/>
          <p:nvPr/>
        </p:nvSpPr>
        <p:spPr>
          <a:xfrm>
            <a:off x="4403959" y="666262"/>
            <a:ext cx="4104888" cy="380129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5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9.Faz o </a:t>
            </a:r>
            <a:r>
              <a:rPr lang="pt-BR" dirty="0" err="1"/>
              <a:t>Crazy</a:t>
            </a:r>
            <a:r>
              <a:rPr lang="pt-BR" dirty="0"/>
              <a:t> 8s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9CD8859-DC70-4E7E-BC5A-6548C476F6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01615" y="232853"/>
            <a:ext cx="5592537" cy="820656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8EC2A6-6F58-4F70-992E-F4F648997BAB}"/>
              </a:ext>
            </a:extLst>
          </p:cNvPr>
          <p:cNvSpPr txBox="1"/>
          <p:nvPr/>
        </p:nvSpPr>
        <p:spPr>
          <a:xfrm>
            <a:off x="5338813" y="970157"/>
            <a:ext cx="2025378" cy="569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 err="1">
                <a:solidFill>
                  <a:srgbClr val="292C34"/>
                </a:solidFill>
                <a:latin typeface="Exo 2" panose="00000500000000000000" pitchFamily="50" charset="0"/>
              </a:rPr>
              <a:t>Crazy</a:t>
            </a:r>
            <a:r>
              <a:rPr lang="pt-BR" sz="2400" b="1" dirty="0">
                <a:solidFill>
                  <a:srgbClr val="292C34"/>
                </a:solidFill>
                <a:latin typeface="Exo 2" panose="00000500000000000000" pitchFamily="50" charset="0"/>
              </a:rPr>
              <a:t> 8s</a:t>
            </a:r>
          </a:p>
        </p:txBody>
      </p:sp>
    </p:spTree>
    <p:extLst>
      <p:ext uri="{BB962C8B-B14F-4D97-AF65-F5344CB8AC3E}">
        <p14:creationId xmlns:p14="http://schemas.microsoft.com/office/powerpoint/2010/main" val="10802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10.Escolha a melhor ou combinação das melhores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4663" y="1942271"/>
            <a:ext cx="2942695" cy="34327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0568E2-2375-4E7E-9AD8-2B6378531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8326" y="2359994"/>
            <a:ext cx="5947152" cy="2597321"/>
          </a:xfrm>
          <a:prstGeom prst="rect">
            <a:avLst/>
          </a:prstGeom>
        </p:spPr>
      </p:pic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A95289DA-B159-4831-8E96-BEC9E8E9E1ED}"/>
              </a:ext>
            </a:extLst>
          </p:cNvPr>
          <p:cNvSpPr/>
          <p:nvPr/>
        </p:nvSpPr>
        <p:spPr>
          <a:xfrm>
            <a:off x="5571944" y="3120957"/>
            <a:ext cx="1149531" cy="1319348"/>
          </a:xfrm>
          <a:prstGeom prst="mathPlus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75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18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760" y="47876"/>
            <a:ext cx="10137686" cy="765639"/>
          </a:xfrm>
        </p:spPr>
        <p:txBody>
          <a:bodyPr/>
          <a:lstStyle/>
          <a:p>
            <a:r>
              <a:rPr lang="pt-BR" sz="4000" dirty="0"/>
              <a:t>11. Esboço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2409E58-7A14-469C-BA0E-8AF4C719E506}"/>
              </a:ext>
            </a:extLst>
          </p:cNvPr>
          <p:cNvSpPr txBox="1">
            <a:spLocks/>
          </p:cNvSpPr>
          <p:nvPr/>
        </p:nvSpPr>
        <p:spPr>
          <a:xfrm>
            <a:off x="295525" y="851111"/>
            <a:ext cx="7292077" cy="270224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a melhor ideia de cada um colocada no papel.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um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 de painéis desenhados em post its exibindo o que os seus clientes vão ver ao interagir com seu produto ou serviço.</a:t>
            </a: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1E49911B-DCC8-40E6-B4DE-85504F3BA15B}"/>
              </a:ext>
            </a:extLst>
          </p:cNvPr>
          <p:cNvSpPr txBox="1">
            <a:spLocks/>
          </p:cNvSpPr>
          <p:nvPr/>
        </p:nvSpPr>
        <p:spPr>
          <a:xfrm>
            <a:off x="185452" y="3763286"/>
            <a:ext cx="7292077" cy="3176071"/>
          </a:xfrm>
          <a:prstGeom prst="rect">
            <a:avLst/>
          </a:prstGeom>
          <a:solidFill>
            <a:srgbClr val="32B9CD"/>
          </a:solidFill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Dicas: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autoexplicativo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anônimo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Palavras são importantes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Use um título marcante</a:t>
            </a:r>
          </a:p>
        </p:txBody>
      </p:sp>
      <p:pic>
        <p:nvPicPr>
          <p:cNvPr id="10" name="Imagem 9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B4BB83F-E0B7-4D84-8A8A-BC46CFA07D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79729" y="1616454"/>
            <a:ext cx="6423499" cy="48176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74FA4C2-2C3B-42D5-AE10-8B5B3779E621}"/>
              </a:ext>
            </a:extLst>
          </p:cNvPr>
          <p:cNvSpPr txBox="1"/>
          <p:nvPr/>
        </p:nvSpPr>
        <p:spPr>
          <a:xfrm>
            <a:off x="9072793" y="266336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44340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GRUPO DE NOVO</a:t>
            </a:r>
          </a:p>
          <a:p>
            <a:r>
              <a:rPr lang="pt-BR" dirty="0"/>
              <a:t>20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1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EM GRUPO</a:t>
            </a:r>
          </a:p>
          <a:p>
            <a:r>
              <a:rPr lang="pt-BR" dirty="0"/>
              <a:t>30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1479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20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12. Mapa de calor</a:t>
            </a:r>
          </a:p>
        </p:txBody>
      </p:sp>
      <p:sp>
        <p:nvSpPr>
          <p:cNvPr id="15" name="Espaço Reservado para Texto 1">
            <a:extLst>
              <a:ext uri="{FF2B5EF4-FFF2-40B4-BE49-F238E27FC236}">
                <a16:creationId xmlns:a16="http://schemas.microsoft.com/office/drawing/2014/main" id="{91AB5104-45C6-4E6E-8780-513A4808B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2542" y="1206364"/>
            <a:ext cx="7961582" cy="3312368"/>
          </a:xfrm>
        </p:spPr>
        <p:txBody>
          <a:bodyPr/>
          <a:lstStyle/>
          <a:p>
            <a:r>
              <a:rPr lang="pt-BR" sz="2800" dirty="0"/>
              <a:t>Agora cada um coloca sua ideia melhorada e assim como se fosse um museu.</a:t>
            </a:r>
          </a:p>
          <a:p>
            <a:r>
              <a:rPr lang="pt-BR" sz="2800" dirty="0"/>
              <a:t>Todos vão marcando aquelas que gostaram.</a:t>
            </a:r>
            <a:endParaRPr lang="pt-BR" sz="1400" dirty="0">
              <a:solidFill>
                <a:srgbClr val="253746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2" t="9934" r="44024" b="13882"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COLAR BOLINHAS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495103" y="306217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E12AC9D-74C5-454F-9633-04FE8FF52C8F}"/>
              </a:ext>
            </a:extLst>
          </p:cNvPr>
          <p:cNvSpPr/>
          <p:nvPr/>
        </p:nvSpPr>
        <p:spPr>
          <a:xfrm>
            <a:off x="6331125" y="30828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18B7BDC-6F98-4B13-9D25-4B92A989D23B}"/>
              </a:ext>
            </a:extLst>
          </p:cNvPr>
          <p:cNvSpPr/>
          <p:nvPr/>
        </p:nvSpPr>
        <p:spPr>
          <a:xfrm>
            <a:off x="7162791" y="30828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771A2E0-180D-477C-898E-4338F6836308}"/>
              </a:ext>
            </a:extLst>
          </p:cNvPr>
          <p:cNvSpPr/>
          <p:nvPr/>
        </p:nvSpPr>
        <p:spPr>
          <a:xfrm>
            <a:off x="5495103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05A935-19E2-49F5-B30C-8DE9388E3EE5}"/>
              </a:ext>
            </a:extLst>
          </p:cNvPr>
          <p:cNvSpPr/>
          <p:nvPr/>
        </p:nvSpPr>
        <p:spPr>
          <a:xfrm>
            <a:off x="6313707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1FBDF5C-FCE8-47E2-8337-12D4B6850100}"/>
              </a:ext>
            </a:extLst>
          </p:cNvPr>
          <p:cNvSpPr/>
          <p:nvPr/>
        </p:nvSpPr>
        <p:spPr>
          <a:xfrm>
            <a:off x="7145373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03A0E04-AA49-48F2-8B54-78BF8EF77A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8"/>
          <a:stretch/>
        </p:blipFill>
        <p:spPr>
          <a:xfrm rot="5400000">
            <a:off x="-290347" y="1920221"/>
            <a:ext cx="5815969" cy="4817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F61BA27-26AC-4451-9D58-799C13EFD391}"/>
              </a:ext>
            </a:extLst>
          </p:cNvPr>
          <p:cNvSpPr txBox="1"/>
          <p:nvPr/>
        </p:nvSpPr>
        <p:spPr>
          <a:xfrm>
            <a:off x="1198952" y="873867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224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21</a:t>
            </a:fld>
            <a:endParaRPr lang="pt-BR" sz="88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0"/>
            <a:ext cx="10756901" cy="778498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823340" y="521958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839825" y="171438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937624" y="440367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546849" y="135515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1855383" y="1315330"/>
            <a:ext cx="2217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3 </a:t>
            </a:r>
            <a:r>
              <a:rPr lang="pt-BR" sz="8000" dirty="0" err="1" smtClean="0"/>
              <a:t>julia</a:t>
            </a:r>
            <a:endParaRPr lang="pt-BR" sz="80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577624" y="289089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103340" y="556559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852102" y="2279541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576271" y="243284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881187" y="6036869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972420" y="653979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310932" y="6457149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772751" y="299799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685223" y="3937045"/>
            <a:ext cx="3009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12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34723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22</a:t>
            </a:fld>
            <a:endParaRPr lang="pt-BR" sz="88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7" y="0"/>
            <a:ext cx="13442245" cy="756126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266503" y="409087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246877" y="397181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888916" y="6712605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1926594" y="669390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193616" y="204299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160319" y="2977755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528916" y="38443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77763" y="1226086"/>
            <a:ext cx="25003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3 </a:t>
            </a:r>
            <a:r>
              <a:rPr lang="pt-BR" sz="8000" dirty="0" err="1" smtClean="0"/>
              <a:t>well</a:t>
            </a:r>
            <a:endParaRPr lang="pt-BR" sz="80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303621" y="207527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1464084" y="34955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809994" y="3971811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207664" y="421244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199730" y="288123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1824084" y="281262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1685223" y="3937045"/>
            <a:ext cx="3009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13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41530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88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" y="-786607"/>
            <a:ext cx="12192000" cy="913447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408323" y="50337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747516" y="268593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443341" y="1967479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1608916" y="196747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667516" y="2685935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733941" y="503373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803341" y="114209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894658" y="246437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083341" y="19460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2372757" y="634457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3254658" y="395604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433665" y="3321493"/>
            <a:ext cx="30096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1 e 3 </a:t>
            </a:r>
            <a:r>
              <a:rPr lang="pt-BR" sz="8000" dirty="0" err="1" smtClean="0"/>
              <a:t>natã</a:t>
            </a:r>
            <a:endParaRPr lang="pt-BR" sz="80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271934" y="378063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986822" y="1249021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685223" y="3937045"/>
            <a:ext cx="3009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12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269044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24</a:t>
            </a:fld>
            <a:endParaRPr lang="pt-BR" sz="88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6" y="0"/>
            <a:ext cx="10774362" cy="778616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3986559" y="279479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315797" y="243556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675797" y="171710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706559" y="495968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462356" y="256937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706559" y="414240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357899" y="253780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899756" y="123219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822939" y="181934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116889" y="194456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050081" y="1819029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520225" y="421244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656700" y="279479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7433664" y="3321493"/>
            <a:ext cx="38820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1 e 3 Matheus</a:t>
            </a:r>
            <a:endParaRPr lang="pt-BR" sz="80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685223" y="3937045"/>
            <a:ext cx="3009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13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20355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25</a:t>
            </a:fld>
            <a:endParaRPr lang="pt-BR" sz="88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9176" y="-1761675"/>
            <a:ext cx="8755537" cy="11162438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209858" y="421244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565879" y="2810599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896944" y="1782581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381163" y="5342045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390042" y="529347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740439" y="154032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3804400" y="585163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10273745" y="6374500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4563068" y="493089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6896944" y="372200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643068" y="2733207"/>
            <a:ext cx="3009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/>
              <a:t>2</a:t>
            </a:r>
            <a:r>
              <a:rPr lang="pt-BR" sz="8000" dirty="0" smtClean="0"/>
              <a:t> </a:t>
            </a:r>
            <a:r>
              <a:rPr lang="pt-BR" sz="8000" dirty="0" err="1" smtClean="0"/>
              <a:t>Bella</a:t>
            </a:r>
            <a:endParaRPr lang="pt-BR" sz="8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685223" y="3937045"/>
            <a:ext cx="3009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10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293790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26</a:t>
            </a:fld>
            <a:endParaRPr lang="pt-BR" sz="70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51080" y="-2817525"/>
            <a:ext cx="7237015" cy="1287206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290800" y="445145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780217" y="155831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538728" y="2141991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7898728" y="445145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594764" y="394816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9774039" y="384058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3947819" y="395620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618728" y="2105642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7433665" y="3321493"/>
            <a:ext cx="30096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1 2 3 Mauá</a:t>
            </a:r>
            <a:endParaRPr lang="pt-BR" sz="8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685223" y="3937045"/>
            <a:ext cx="3009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/>
              <a:t>8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100556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13. Críticas relâmpago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4140" y="4772606"/>
            <a:ext cx="1677048" cy="27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7703090" y="5106897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ANOTO</a:t>
            </a:r>
          </a:p>
        </p:txBody>
      </p:sp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BA097E9B-B835-46D3-BCAC-65336F066C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1"/>
          <a:stretch/>
        </p:blipFill>
        <p:spPr>
          <a:xfrm rot="5400000">
            <a:off x="-152410" y="1806221"/>
            <a:ext cx="5823454" cy="4817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F8447A-DE1E-423B-8E33-96F6EF705646}"/>
              </a:ext>
            </a:extLst>
          </p:cNvPr>
          <p:cNvSpPr txBox="1"/>
          <p:nvPr/>
        </p:nvSpPr>
        <p:spPr>
          <a:xfrm>
            <a:off x="1548587" y="1010919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E0118A8-A1F6-4810-8863-4D125A46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8546495" y="822874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lão de Fala: Oval 16">
            <a:extLst>
              <a:ext uri="{FF2B5EF4-FFF2-40B4-BE49-F238E27FC236}">
                <a16:creationId xmlns:a16="http://schemas.microsoft.com/office/drawing/2014/main" id="{353DC67F-2C64-416D-8432-F1ED65F18FBD}"/>
              </a:ext>
            </a:extLst>
          </p:cNvPr>
          <p:cNvSpPr/>
          <p:nvPr/>
        </p:nvSpPr>
        <p:spPr>
          <a:xfrm>
            <a:off x="10033189" y="1303305"/>
            <a:ext cx="2134299" cy="1611493"/>
          </a:xfrm>
          <a:prstGeom prst="wedgeEllipseCallout">
            <a:avLst>
              <a:gd name="adj1" fmla="val -64109"/>
              <a:gd name="adj2" fmla="val -753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VOU NARRAR A IDEIA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7B5DAB79-2FDF-466C-83D7-7600FAF23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4" r="58095" b="13658"/>
          <a:stretch/>
        </p:blipFill>
        <p:spPr bwMode="auto">
          <a:xfrm>
            <a:off x="4460225" y="1096865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Balão de Fala: Oval 20">
            <a:extLst>
              <a:ext uri="{FF2B5EF4-FFF2-40B4-BE49-F238E27FC236}">
                <a16:creationId xmlns:a16="http://schemas.microsoft.com/office/drawing/2014/main" id="{28F7BCD6-C22A-4ECE-94C8-B2661DC8889F}"/>
              </a:ext>
            </a:extLst>
          </p:cNvPr>
          <p:cNvSpPr/>
          <p:nvPr/>
        </p:nvSpPr>
        <p:spPr>
          <a:xfrm>
            <a:off x="5851160" y="1015138"/>
            <a:ext cx="2139004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 IDEIA É MINHA. EU FICO EM SILÊNCIO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2393BF5-A40C-44BF-8A4D-564BD4E63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66576" y="4949201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Balão de Fala: Oval 24">
            <a:extLst>
              <a:ext uri="{FF2B5EF4-FFF2-40B4-BE49-F238E27FC236}">
                <a16:creationId xmlns:a16="http://schemas.microsoft.com/office/drawing/2014/main" id="{A4FF93FB-81EA-4083-A09F-C2910BEE18B5}"/>
              </a:ext>
            </a:extLst>
          </p:cNvPr>
          <p:cNvSpPr/>
          <p:nvPr/>
        </p:nvSpPr>
        <p:spPr>
          <a:xfrm>
            <a:off x="11000556" y="4874164"/>
            <a:ext cx="2333863" cy="1725292"/>
          </a:xfrm>
          <a:prstGeom prst="wedgeEllipseCallout">
            <a:avLst>
              <a:gd name="adj1" fmla="val -65695"/>
              <a:gd name="adj2" fmla="val 24873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32B9CD"/>
                </a:solidFill>
              </a:rPr>
              <a:t>AGORA QUE ACABOU...EU RESPONDO PERGUNTAS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E24ACE9-3DF7-47E5-B5C2-C4B68E108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0370" y="873867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09B5BAD-FE5F-408C-B556-C025E6375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4100" y="1147858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7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28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31715"/>
            <a:ext cx="10137686" cy="765639"/>
          </a:xfrm>
        </p:spPr>
        <p:txBody>
          <a:bodyPr/>
          <a:lstStyle/>
          <a:p>
            <a:r>
              <a:rPr lang="pt-BR" sz="4000" dirty="0"/>
              <a:t>14. Escolham as melhores ideias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7377194" y="1026263"/>
            <a:ext cx="5228284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b="1" dirty="0">
                <a:solidFill>
                  <a:srgbClr val="E6005A"/>
                </a:solidFill>
                <a:latin typeface="Exo 2" panose="00000500000000000000" pitchFamily="50" charset="0"/>
              </a:rPr>
              <a:t>4) Pesquisa de intenção de votos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Todos tem um voto.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solução (ou parte da solução).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Os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storyboards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com o maior número de votos são os vencedores.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14D650-C0C4-4B4D-950C-110917854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09934" y="2051688"/>
            <a:ext cx="2859891" cy="6989926"/>
          </a:xfrm>
          <a:prstGeom prst="rect">
            <a:avLst/>
          </a:prstGeom>
        </p:spPr>
      </p:pic>
      <p:pic>
        <p:nvPicPr>
          <p:cNvPr id="8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14" y="1191616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879" y="1121567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7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29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12389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PARA MINIMIZAR OS CONFLITOS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464668"/>
            <a:ext cx="2704638" cy="1689321"/>
          </a:xfrm>
          <a:prstGeom prst="wedgeEllipseCallout">
            <a:avLst>
              <a:gd name="adj1" fmla="val -72951"/>
              <a:gd name="adj2" fmla="val -4206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426151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437254" y="3350622"/>
            <a:ext cx="2163607" cy="1333046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Definidor: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Isabella C.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1. Equipe</a:t>
            </a: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A1AAF0E8-960F-4A51-A1ED-9C8761532A2F}"/>
              </a:ext>
            </a:extLst>
          </p:cNvPr>
          <p:cNvSpPr txBox="1">
            <a:spLocks/>
          </p:cNvSpPr>
          <p:nvPr/>
        </p:nvSpPr>
        <p:spPr>
          <a:xfrm>
            <a:off x="3097271" y="3350622"/>
            <a:ext cx="2373813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Facilitador: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Wellington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254" y="1663526"/>
            <a:ext cx="936108" cy="15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AF4530-A3C4-4A0D-BD7E-28D98B926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909" y="4534840"/>
            <a:ext cx="7881403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271" y="1539209"/>
            <a:ext cx="1144103" cy="16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2381971-1220-4600-B6B0-A54AB6A04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8471" y="1559587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5FAB8EEB-089B-4608-89FD-3DADEB193FC0}"/>
              </a:ext>
            </a:extLst>
          </p:cNvPr>
          <p:cNvSpPr txBox="1">
            <a:spLocks/>
          </p:cNvSpPr>
          <p:nvPr/>
        </p:nvSpPr>
        <p:spPr>
          <a:xfrm>
            <a:off x="5788472" y="3350622"/>
            <a:ext cx="2589342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Documentador: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Matheus Juan</a:t>
            </a: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9F2AD31C-A1DA-4834-A529-B9BAC901B669}"/>
              </a:ext>
            </a:extLst>
          </p:cNvPr>
          <p:cNvSpPr txBox="1">
            <a:spLocks/>
          </p:cNvSpPr>
          <p:nvPr/>
        </p:nvSpPr>
        <p:spPr>
          <a:xfrm>
            <a:off x="9533157" y="1600952"/>
            <a:ext cx="3434413" cy="5257048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Equipe: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Julia Lima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Isabella Conti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Matheus Juan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Felipe Paiva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Nata Lino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Wellington Pereira</a:t>
            </a: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771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30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0172" y="76949"/>
            <a:ext cx="10137686" cy="765639"/>
          </a:xfrm>
        </p:spPr>
        <p:txBody>
          <a:bodyPr/>
          <a:lstStyle/>
          <a:p>
            <a:r>
              <a:rPr lang="pt-BR" sz="4000" dirty="0"/>
              <a:t>15. </a:t>
            </a:r>
            <a:r>
              <a:rPr lang="pt-BR" sz="4000" dirty="0" err="1"/>
              <a:t>Storyboard</a:t>
            </a:r>
            <a:r>
              <a:rPr lang="pt-BR" sz="4000" dirty="0"/>
              <a:t> 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495947" y="1294765"/>
            <a:ext cx="10575199" cy="60443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Montando o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8EE263-B1AA-41D9-8F77-BEFF09ECBB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51967" y="159995"/>
            <a:ext cx="4082855" cy="7561263"/>
          </a:xfrm>
          <a:prstGeom prst="rect">
            <a:avLst/>
          </a:prstGeom>
        </p:spPr>
      </p:pic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EAE6F707-E3A5-4820-B694-85CFD21A6E54}"/>
              </a:ext>
            </a:extLst>
          </p:cNvPr>
          <p:cNvSpPr txBox="1">
            <a:spLocks/>
          </p:cNvSpPr>
          <p:nvPr/>
        </p:nvSpPr>
        <p:spPr>
          <a:xfrm>
            <a:off x="8344494" y="1061223"/>
            <a:ext cx="4973527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Selecione um artista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cena de abertura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Trabalhem com o que têm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Inclua cabeçalhos simples e frases importantes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precisa explicar tudo, mas é legal dar uma ideia do que acontece.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capriche tanto nas primeiras versões (depois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vc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passa a limpo)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 último quadro precisa mostrar o problema resolvido</a:t>
            </a:r>
          </a:p>
          <a:p>
            <a:pPr>
              <a:lnSpc>
                <a:spcPct val="120000"/>
              </a:lnSpc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795FED-9D79-4017-947C-D713C0EFB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8" r="18151" b="13658"/>
          <a:stretch/>
        </p:blipFill>
        <p:spPr bwMode="auto">
          <a:xfrm>
            <a:off x="312763" y="4957983"/>
            <a:ext cx="1107771" cy="23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BA49BA45-9926-4575-A20F-57CFC956EF94}"/>
              </a:ext>
            </a:extLst>
          </p:cNvPr>
          <p:cNvSpPr/>
          <p:nvPr/>
        </p:nvSpPr>
        <p:spPr>
          <a:xfrm>
            <a:off x="1627788" y="5776578"/>
            <a:ext cx="2289300" cy="1658811"/>
          </a:xfrm>
          <a:prstGeom prst="wedgeEllipseCallout">
            <a:avLst>
              <a:gd name="adj1" fmla="val -70609"/>
              <a:gd name="adj2" fmla="val -34564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ADORO DESENHAR!</a:t>
            </a:r>
          </a:p>
        </p:txBody>
      </p:sp>
    </p:spTree>
    <p:extLst>
      <p:ext uri="{BB962C8B-B14F-4D97-AF65-F5344CB8AC3E}">
        <p14:creationId xmlns:p14="http://schemas.microsoft.com/office/powerpoint/2010/main" val="21135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157412" y="676846"/>
            <a:ext cx="5431387" cy="2592388"/>
          </a:xfrm>
        </p:spPr>
        <p:txBody>
          <a:bodyPr/>
          <a:lstStyle/>
          <a:p>
            <a:r>
              <a:rPr lang="pt-BR" dirty="0"/>
              <a:t>SERÁ QUE TEMOS UMA IDEIA BOA?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6E4F2-24BA-4E6B-90B9-5617AD76B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0" r="31513" b="13658"/>
          <a:stretch/>
        </p:blipFill>
        <p:spPr bwMode="auto">
          <a:xfrm>
            <a:off x="8301865" y="3224766"/>
            <a:ext cx="1147500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148E9AD1-B9CC-45C5-A18A-F8CAC0A605D2}"/>
              </a:ext>
            </a:extLst>
          </p:cNvPr>
          <p:cNvSpPr/>
          <p:nvPr/>
        </p:nvSpPr>
        <p:spPr>
          <a:xfrm>
            <a:off x="9588799" y="3580295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NÃO GOSTEI DA IDEIA..</a:t>
            </a:r>
          </a:p>
        </p:txBody>
      </p:sp>
    </p:spTree>
    <p:extLst>
      <p:ext uri="{BB962C8B-B14F-4D97-AF65-F5344CB8AC3E}">
        <p14:creationId xmlns:p14="http://schemas.microsoft.com/office/powerpoint/2010/main" val="269364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3. Liste os 3 negócios escolhidos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2348548" y="450054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Trader banco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1026" name="Picture 2" descr="O que é e quais os tipos de trader profissional? - Fast Tr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42" y="1483201"/>
            <a:ext cx="6022234" cy="258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mo monitorar funcionários sem infringir as leis? | Novidá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800" y="4382860"/>
            <a:ext cx="4499040" cy="25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069073" y="6941411"/>
            <a:ext cx="4798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292C34"/>
                </a:solidFill>
                <a:latin typeface="Exo 2" panose="00000500000000000000" pitchFamily="50" charset="0"/>
              </a:rPr>
              <a:t>Monitoramento de Home Office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5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88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2348548" y="450054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Trader banco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1026" name="Picture 2" descr="O que é e quais os tipos de trader profissional? - Fast Tr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42" y="1483201"/>
            <a:ext cx="6022234" cy="258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mo monitorar funcionários sem infringir as leis? | Novidá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268" y="4351803"/>
            <a:ext cx="4499040" cy="25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069073" y="6941411"/>
            <a:ext cx="4798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292C34"/>
                </a:solidFill>
                <a:latin typeface="Exo 2" panose="00000500000000000000" pitchFamily="50" charset="0"/>
              </a:rPr>
              <a:t>Monitoramento de Home Office </a:t>
            </a:r>
            <a:endParaRPr lang="pt-BR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248535" y="281171"/>
            <a:ext cx="10782599" cy="765639"/>
          </a:xfrm>
        </p:spPr>
        <p:txBody>
          <a:bodyPr/>
          <a:lstStyle/>
          <a:p>
            <a:r>
              <a:rPr lang="pt-BR" dirty="0"/>
              <a:t>6. Escolha um negócio e  pegue o Mapa....</a:t>
            </a:r>
          </a:p>
        </p:txBody>
      </p:sp>
      <p:sp>
        <p:nvSpPr>
          <p:cNvPr id="17" name="Forma Livre 16"/>
          <p:cNvSpPr/>
          <p:nvPr/>
        </p:nvSpPr>
        <p:spPr>
          <a:xfrm>
            <a:off x="5553603" y="3821919"/>
            <a:ext cx="3682370" cy="3415096"/>
          </a:xfrm>
          <a:custGeom>
            <a:avLst/>
            <a:gdLst>
              <a:gd name="connsiteX0" fmla="*/ 1841185 w 3682370"/>
              <a:gd name="connsiteY0" fmla="*/ 167936 h 3415096"/>
              <a:gd name="connsiteX1" fmla="*/ 232468 w 3682370"/>
              <a:gd name="connsiteY1" fmla="*/ 1665237 h 3415096"/>
              <a:gd name="connsiteX2" fmla="*/ 1841185 w 3682370"/>
              <a:gd name="connsiteY2" fmla="*/ 3162538 h 3415096"/>
              <a:gd name="connsiteX3" fmla="*/ 3449902 w 3682370"/>
              <a:gd name="connsiteY3" fmla="*/ 1665237 h 3415096"/>
              <a:gd name="connsiteX4" fmla="*/ 1841185 w 3682370"/>
              <a:gd name="connsiteY4" fmla="*/ 167936 h 3415096"/>
              <a:gd name="connsiteX5" fmla="*/ 1841185 w 3682370"/>
              <a:gd name="connsiteY5" fmla="*/ 0 h 3415096"/>
              <a:gd name="connsiteX6" fmla="*/ 3682370 w 3682370"/>
              <a:gd name="connsiteY6" fmla="*/ 1707548 h 3415096"/>
              <a:gd name="connsiteX7" fmla="*/ 1841185 w 3682370"/>
              <a:gd name="connsiteY7" fmla="*/ 3415096 h 3415096"/>
              <a:gd name="connsiteX8" fmla="*/ 0 w 3682370"/>
              <a:gd name="connsiteY8" fmla="*/ 1707548 h 3415096"/>
              <a:gd name="connsiteX9" fmla="*/ 1841185 w 3682370"/>
              <a:gd name="connsiteY9" fmla="*/ 0 h 341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2370" h="3415096">
                <a:moveTo>
                  <a:pt x="1841185" y="167936"/>
                </a:moveTo>
                <a:cubicBezTo>
                  <a:pt x="952715" y="167936"/>
                  <a:pt x="232468" y="838300"/>
                  <a:pt x="232468" y="1665237"/>
                </a:cubicBezTo>
                <a:cubicBezTo>
                  <a:pt x="232468" y="2492174"/>
                  <a:pt x="952715" y="3162538"/>
                  <a:pt x="1841185" y="3162538"/>
                </a:cubicBezTo>
                <a:cubicBezTo>
                  <a:pt x="2729655" y="3162538"/>
                  <a:pt x="3449902" y="2492174"/>
                  <a:pt x="3449902" y="1665237"/>
                </a:cubicBezTo>
                <a:cubicBezTo>
                  <a:pt x="3449902" y="838300"/>
                  <a:pt x="2729655" y="167936"/>
                  <a:pt x="1841185" y="167936"/>
                </a:cubicBezTo>
                <a:close/>
                <a:moveTo>
                  <a:pt x="1841185" y="0"/>
                </a:moveTo>
                <a:cubicBezTo>
                  <a:pt x="2858043" y="0"/>
                  <a:pt x="3682370" y="764495"/>
                  <a:pt x="3682370" y="1707548"/>
                </a:cubicBezTo>
                <a:cubicBezTo>
                  <a:pt x="3682370" y="2650601"/>
                  <a:pt x="2858043" y="3415096"/>
                  <a:pt x="1841185" y="3415096"/>
                </a:cubicBezTo>
                <a:cubicBezTo>
                  <a:pt x="824327" y="3415096"/>
                  <a:pt x="0" y="2650601"/>
                  <a:pt x="0" y="1707548"/>
                </a:cubicBezTo>
                <a:cubicBezTo>
                  <a:pt x="0" y="764495"/>
                  <a:pt x="824327" y="0"/>
                  <a:pt x="184118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MEDIAR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307363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10094" y="1631273"/>
            <a:ext cx="12448085" cy="3312368"/>
          </a:xfrm>
        </p:spPr>
        <p:txBody>
          <a:bodyPr/>
          <a:lstStyle/>
          <a:p>
            <a:r>
              <a:rPr lang="pt-BR" sz="2800" dirty="0"/>
              <a:t>Porque vamos fazer esse projeto de PI?</a:t>
            </a:r>
          </a:p>
          <a:p>
            <a:pPr marL="0" indent="0">
              <a:buNone/>
            </a:pPr>
            <a:r>
              <a:rPr lang="pt-BR" sz="2800" dirty="0"/>
              <a:t>    R:  Trabalhar melhor os códigos sejam em Java, </a:t>
            </a:r>
            <a:r>
              <a:rPr lang="pt-BR" sz="2800" dirty="0" err="1"/>
              <a:t>js</a:t>
            </a:r>
            <a:r>
              <a:rPr lang="pt-BR" sz="2800" dirty="0"/>
              <a:t>, </a:t>
            </a:r>
            <a:r>
              <a:rPr lang="pt-BR" sz="2800" dirty="0" err="1"/>
              <a:t>css</a:t>
            </a:r>
            <a:r>
              <a:rPr lang="pt-BR" sz="2800" dirty="0"/>
              <a:t>, </a:t>
            </a:r>
            <a:r>
              <a:rPr lang="pt-BR" sz="2800" dirty="0" err="1"/>
              <a:t>html</a:t>
            </a:r>
            <a:r>
              <a:rPr lang="pt-BR" sz="2800" dirty="0"/>
              <a:t>, em grupo para que todos possam desenvolver</a:t>
            </a:r>
          </a:p>
          <a:p>
            <a:endParaRPr lang="pt-BR" sz="2800" dirty="0"/>
          </a:p>
          <a:p>
            <a:r>
              <a:rPr lang="pt-BR" sz="2800" dirty="0"/>
              <a:t>O que queremos ganhar com isso no final do semestre?</a:t>
            </a:r>
          </a:p>
          <a:p>
            <a:pPr marL="0" indent="0">
              <a:buNone/>
            </a:pPr>
            <a:r>
              <a:rPr lang="pt-BR" sz="2800" dirty="0"/>
              <a:t>R: Experiência para aplicar no estágio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800" dirty="0"/>
              <a:t>R: Me dando experiência para errar e saber solucionar, e</a:t>
            </a:r>
          </a:p>
          <a:p>
            <a:pPr marL="0" indent="0">
              <a:buNone/>
            </a:pPr>
            <a:r>
              <a:rPr lang="pt-BR" sz="2800" dirty="0"/>
              <a:t>experiência em saber planejar e organizar tarefas e prazos.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Meta Otimista do Semestre (Nosso longo prazo)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2BC58FD-B1A5-4582-B411-19A041EEA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2" t="9934" r="44024" b="13882"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F6215E8A-C2CF-4B76-9CC3-51306C96BE91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</p:spTree>
    <p:extLst>
      <p:ext uri="{BB962C8B-B14F-4D97-AF65-F5344CB8AC3E}">
        <p14:creationId xmlns:p14="http://schemas.microsoft.com/office/powerpoint/2010/main" val="3002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786039" y="2057993"/>
            <a:ext cx="12448085" cy="4327567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Porque vamos fazer esse projeto de PI?</a:t>
            </a:r>
          </a:p>
          <a:p>
            <a:pPr marL="0" indent="0">
              <a:buNone/>
            </a:pPr>
            <a:r>
              <a:rPr lang="pt-BR" sz="2800" dirty="0"/>
              <a:t>R: Fazer o mínimo esperado e ter um feedback construtivo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O que queremos ganhar com isso no final do semestre?</a:t>
            </a:r>
          </a:p>
          <a:p>
            <a:pPr marL="0" indent="0">
              <a:buNone/>
            </a:pPr>
            <a:r>
              <a:rPr lang="pt-BR" sz="2800" dirty="0"/>
              <a:t>R: Experiência através dos erros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800" dirty="0"/>
              <a:t>R: Melhorar a convivência com as pessoas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Meta Pessimista do Semestre (Nosso longo prazo)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71F06C-265C-4612-B0F4-A213049BA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3A6BB1BF-F67B-470F-BFC9-CDC83830F2AC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</p:spTree>
    <p:extLst>
      <p:ext uri="{BB962C8B-B14F-4D97-AF65-F5344CB8AC3E}">
        <p14:creationId xmlns:p14="http://schemas.microsoft.com/office/powerpoint/2010/main" val="36280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 Mapa do problema...se precisar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90125" y="951370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 smtClean="0">
                <a:solidFill>
                  <a:srgbClr val="292C34"/>
                </a:solidFill>
                <a:latin typeface="Exo 2" panose="00000500000000000000" pitchFamily="50" charset="0"/>
              </a:rPr>
              <a:t>Monitoramento de Home Office </a:t>
            </a:r>
            <a:endParaRPr lang="pt-BR" sz="3200" b="1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</a:t>
            </a:r>
            <a:r>
              <a:rPr lang="pt-BR" sz="2400" dirty="0" smtClean="0">
                <a:solidFill>
                  <a:srgbClr val="292C34"/>
                </a:solidFill>
                <a:latin typeface="Exo 2" panose="00000500000000000000" pitchFamily="50" charset="0"/>
              </a:rPr>
              <a:t>Assegurar que o funcionário tenha produtividade e desempenho e auxiliar o suporte para  agilizar os processos </a:t>
            </a: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10962484" y="289852"/>
            <a:ext cx="1966183" cy="749103"/>
          </a:xfrm>
          <a:prstGeom prst="homePlate">
            <a:avLst/>
          </a:prstGeom>
          <a:solidFill>
            <a:srgbClr val="E60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FUNCIONÁRIO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255830" y="6710853"/>
            <a:ext cx="2496755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ATENDIMENTO FINALIZADO</a:t>
            </a:r>
          </a:p>
        </p:txBody>
      </p:sp>
      <p:sp>
        <p:nvSpPr>
          <p:cNvPr id="9" name="Seta para Baixo 8"/>
          <p:cNvSpPr/>
          <p:nvPr/>
        </p:nvSpPr>
        <p:spPr>
          <a:xfrm rot="16200000">
            <a:off x="2127304" y="2755461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 rot="16200000">
            <a:off x="7340483" y="2722084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Pentágono 7">
            <a:extLst>
              <a:ext uri="{FF2B5EF4-FFF2-40B4-BE49-F238E27FC236}">
                <a16:creationId xmlns:a16="http://schemas.microsoft.com/office/drawing/2014/main" id="{E70552B6-978D-44FF-AF0E-98AC88DB7E38}"/>
              </a:ext>
            </a:extLst>
          </p:cNvPr>
          <p:cNvSpPr/>
          <p:nvPr/>
        </p:nvSpPr>
        <p:spPr>
          <a:xfrm>
            <a:off x="11213015" y="1139573"/>
            <a:ext cx="1465120" cy="658545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553112-A97A-4335-9213-3DC6389522B8}"/>
              </a:ext>
            </a:extLst>
          </p:cNvPr>
          <p:cNvSpPr/>
          <p:nvPr/>
        </p:nvSpPr>
        <p:spPr>
          <a:xfrm>
            <a:off x="120687" y="2595501"/>
            <a:ext cx="22144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50"/>
                </a:solidFill>
                <a:latin typeface="Exo 2" panose="00000500000000000000" pitchFamily="50" charset="0"/>
              </a:rPr>
              <a:t>DESKTOP ESQUENTANDO MUITO</a:t>
            </a:r>
            <a:endParaRPr lang="pt-BR" sz="1800" b="1" dirty="0">
              <a:solidFill>
                <a:srgbClr val="00B050"/>
              </a:solidFill>
              <a:latin typeface="Exo 2" panose="00000500000000000000" pitchFamily="50" charset="0"/>
            </a:endParaRPr>
          </a:p>
        </p:txBody>
      </p:sp>
      <p:sp>
        <p:nvSpPr>
          <p:cNvPr id="23" name="Seta para Baixo 14">
            <a:extLst>
              <a:ext uri="{FF2B5EF4-FFF2-40B4-BE49-F238E27FC236}">
                <a16:creationId xmlns:a16="http://schemas.microsoft.com/office/drawing/2014/main" id="{E6E2AC5A-2C17-451E-8CD7-D186447D5EA5}"/>
              </a:ext>
            </a:extLst>
          </p:cNvPr>
          <p:cNvSpPr/>
          <p:nvPr/>
        </p:nvSpPr>
        <p:spPr>
          <a:xfrm rot="16200000">
            <a:off x="4745452" y="2741385"/>
            <a:ext cx="720080" cy="59593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16200000">
            <a:off x="10015298" y="2673258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88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10700745" y="2486134"/>
            <a:ext cx="2818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VERIFICAR SE TAIS PROGRAMAS SÃO NECESSÁRIOS PARA O TRABALHO</a:t>
            </a:r>
            <a:endParaRPr lang="pt-BR" sz="1800" b="1" dirty="0">
              <a:solidFill>
                <a:srgbClr val="00B0F0"/>
              </a:solidFill>
              <a:latin typeface="Exo 2" panose="00000500000000000000" pitchFamily="50" charset="0"/>
            </a:endParaRPr>
          </a:p>
        </p:txBody>
      </p:sp>
      <p:sp>
        <p:nvSpPr>
          <p:cNvPr id="2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5400000">
            <a:off x="10370580" y="3131796"/>
            <a:ext cx="553042" cy="229696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5443113" y="2595501"/>
            <a:ext cx="17839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MONITORA </a:t>
            </a:r>
            <a:endParaRPr lang="pt-BR" sz="1800" b="1" dirty="0" smtClean="0">
              <a:solidFill>
                <a:srgbClr val="E6005A"/>
              </a:solidFill>
              <a:latin typeface="Exo 2" panose="00000500000000000000" pitchFamily="50" charset="0"/>
            </a:endParaRPr>
          </a:p>
          <a:p>
            <a:pPr algn="ctr"/>
            <a:r>
              <a:rPr lang="pt-BR" sz="1800" b="1" dirty="0" smtClean="0">
                <a:solidFill>
                  <a:srgbClr val="E6005A"/>
                </a:solidFill>
                <a:latin typeface="Exo 2" panose="00000500000000000000" pitchFamily="50" charset="0"/>
              </a:rPr>
              <a:t>AS </a:t>
            </a:r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ATIVIDADES</a:t>
            </a:r>
            <a:endParaRPr lang="pt-BR" sz="18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2908004" y="2734000"/>
            <a:ext cx="1783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00B0F0"/>
                </a:solidFill>
                <a:latin typeface="Exo 2" panose="00000500000000000000" pitchFamily="50" charset="0"/>
              </a:rPr>
              <a:t>ANALISA O OCORRIDO</a:t>
            </a:r>
            <a:endParaRPr lang="pt-BR" sz="1800" dirty="0">
              <a:solidFill>
                <a:srgbClr val="00B0F0"/>
              </a:solidFill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7997152" y="2568408"/>
            <a:ext cx="21216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00B0F0"/>
                </a:solidFill>
              </a:rPr>
              <a:t>VERIFICAR AS APLICAÇÕES EM USO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864088" y="4100193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32B9CD"/>
                </a:solidFill>
              </a:rPr>
              <a:t>RELATA AO RH</a:t>
            </a:r>
            <a:endParaRPr lang="pt-BR" sz="1800" b="1" dirty="0">
              <a:solidFill>
                <a:srgbClr val="32B9CD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9995571" y="4102399"/>
            <a:ext cx="1783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chemeClr val="bg1"/>
                </a:solidFill>
                <a:latin typeface="Exo 2" panose="00000500000000000000" pitchFamily="50" charset="0"/>
              </a:rPr>
              <a:t>SE NÃO FOR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10" name="Seta Dobrada 9"/>
          <p:cNvSpPr/>
          <p:nvPr/>
        </p:nvSpPr>
        <p:spPr>
          <a:xfrm rot="10800000">
            <a:off x="11478338" y="3926870"/>
            <a:ext cx="934476" cy="2313991"/>
          </a:xfrm>
          <a:prstGeom prst="bentArrow">
            <a:avLst>
              <a:gd name="adj1" fmla="val 25000"/>
              <a:gd name="adj2" fmla="val 24214"/>
              <a:gd name="adj3" fmla="val 25000"/>
              <a:gd name="adj4" fmla="val 4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9014300" y="5487696"/>
            <a:ext cx="2818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VERIFICAR SE O PROBLEMA É NO HARDWARE</a:t>
            </a:r>
            <a:endParaRPr lang="pt-BR" sz="1800" b="1" dirty="0">
              <a:solidFill>
                <a:srgbClr val="00B0F0"/>
              </a:solidFill>
              <a:latin typeface="Exo 2" panose="00000500000000000000" pitchFamily="50" charset="0"/>
            </a:endParaRPr>
          </a:p>
        </p:txBody>
      </p:sp>
      <p:sp>
        <p:nvSpPr>
          <p:cNvPr id="37" name="Seta Dobrada 36"/>
          <p:cNvSpPr/>
          <p:nvPr/>
        </p:nvSpPr>
        <p:spPr>
          <a:xfrm rot="10800000">
            <a:off x="9712625" y="6519724"/>
            <a:ext cx="934476" cy="914107"/>
          </a:xfrm>
          <a:prstGeom prst="bentArrow">
            <a:avLst>
              <a:gd name="adj1" fmla="val 25000"/>
              <a:gd name="adj2" fmla="val 24214"/>
              <a:gd name="adj3" fmla="val 25000"/>
              <a:gd name="adj4" fmla="val 4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5400000">
            <a:off x="7774508" y="4747450"/>
            <a:ext cx="553042" cy="229696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7313920" y="5708553"/>
            <a:ext cx="1783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chemeClr val="bg1"/>
                </a:solidFill>
                <a:latin typeface="Exo 2" panose="00000500000000000000" pitchFamily="50" charset="0"/>
              </a:rPr>
              <a:t>SE NÃO FOR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3643552" y="4992116"/>
            <a:ext cx="34185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VERIFICAR RELATÓRIO DE ACESSO PARA SABER SE Á PRÉ-EXISTENCIA DE ALGUM PROGRAMA QUE TENHA CAUSADO O OCORRIDO </a:t>
            </a:r>
            <a:endParaRPr lang="pt-BR" sz="1800" b="1" dirty="0">
              <a:solidFill>
                <a:srgbClr val="00B0F0"/>
              </a:solidFill>
              <a:latin typeface="Exo 2" panose="00000500000000000000" pitchFamily="50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6296512" y="6885433"/>
            <a:ext cx="3966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CONTACTAR O SUPORTE</a:t>
            </a:r>
            <a:endParaRPr lang="pt-BR" sz="1800" b="1" dirty="0">
              <a:solidFill>
                <a:srgbClr val="00B0F0"/>
              </a:solidFill>
              <a:latin typeface="Exo 2" panose="00000500000000000000" pitchFamily="50" charset="0"/>
            </a:endParaRPr>
          </a:p>
        </p:txBody>
      </p:sp>
      <p:sp>
        <p:nvSpPr>
          <p:cNvPr id="42" name="Seta para Baixo 41"/>
          <p:cNvSpPr/>
          <p:nvPr/>
        </p:nvSpPr>
        <p:spPr>
          <a:xfrm rot="5400000">
            <a:off x="6045690" y="6772196"/>
            <a:ext cx="720080" cy="66843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674146" y="3655309"/>
            <a:ext cx="3357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32B9CD"/>
                </a:solidFill>
                <a:latin typeface="Exo 2" panose="00000500000000000000" pitchFamily="50" charset="0"/>
              </a:rPr>
              <a:t> </a:t>
            </a:r>
            <a:r>
              <a:rPr lang="pt-BR" sz="1800" b="1" dirty="0">
                <a:solidFill>
                  <a:srgbClr val="32B9CD"/>
                </a:solidFill>
                <a:latin typeface="Exo 2" panose="00000500000000000000" pitchFamily="50" charset="0"/>
              </a:rPr>
              <a:t>MANDA </a:t>
            </a:r>
          </a:p>
          <a:p>
            <a:pPr algn="ctr"/>
            <a:r>
              <a:rPr lang="pt-BR" sz="1800" b="1" dirty="0">
                <a:solidFill>
                  <a:srgbClr val="32B9CD"/>
                </a:solidFill>
                <a:latin typeface="Exo 2" panose="00000500000000000000" pitchFamily="50" charset="0"/>
              </a:rPr>
              <a:t>MENSAGEM NA SOBRE O MAU </a:t>
            </a:r>
          </a:p>
          <a:p>
            <a:pPr algn="ctr"/>
            <a:r>
              <a:rPr lang="pt-BR" sz="1800" b="1" dirty="0">
                <a:solidFill>
                  <a:srgbClr val="32B9CD"/>
                </a:solidFill>
                <a:latin typeface="Exo 2" panose="00000500000000000000" pitchFamily="50" charset="0"/>
              </a:rPr>
              <a:t>FUNCIONAMENTO DOS</a:t>
            </a:r>
          </a:p>
          <a:p>
            <a:pPr algn="ctr"/>
            <a:r>
              <a:rPr lang="pt-BR" sz="1800" b="1" dirty="0">
                <a:solidFill>
                  <a:srgbClr val="32B9CD"/>
                </a:solidFill>
                <a:latin typeface="Exo 2" panose="00000500000000000000" pitchFamily="50" charset="0"/>
              </a:rPr>
              <a:t>PROGRAMAS NECESSÁRIOS</a:t>
            </a:r>
            <a:endParaRPr lang="pt-BR" sz="1800" b="1" dirty="0">
              <a:solidFill>
                <a:srgbClr val="32B9CD"/>
              </a:solidFill>
              <a:latin typeface="Exo 2" panose="00000500000000000000" pitchFamily="50" charset="0"/>
            </a:endParaRPr>
          </a:p>
        </p:txBody>
      </p:sp>
      <p:sp>
        <p:nvSpPr>
          <p:cNvPr id="86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5400000">
            <a:off x="7010463" y="3981051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11914362" y="4770878"/>
            <a:ext cx="1783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/>
              <a:t>SE FOR</a:t>
            </a:r>
            <a:endParaRPr lang="pt-BR" sz="1800" b="1" dirty="0"/>
          </a:p>
        </p:txBody>
      </p:sp>
      <p:sp>
        <p:nvSpPr>
          <p:cNvPr id="90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5400000">
            <a:off x="2751449" y="5093527"/>
            <a:ext cx="720080" cy="113662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666196" y="5130615"/>
            <a:ext cx="1900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32B9CD"/>
                </a:solidFill>
              </a:rPr>
              <a:t>EXCLUIR O PROGRAMA </a:t>
            </a:r>
          </a:p>
          <a:p>
            <a:pPr algn="ctr"/>
            <a:r>
              <a:rPr lang="pt-BR" sz="1800" b="1" dirty="0" smtClean="0">
                <a:solidFill>
                  <a:srgbClr val="32B9CD"/>
                </a:solidFill>
              </a:rPr>
              <a:t>REMOTAMENTE, </a:t>
            </a:r>
          </a:p>
          <a:p>
            <a:pPr algn="ctr"/>
            <a:r>
              <a:rPr lang="pt-BR" sz="1800" b="1" dirty="0" smtClean="0">
                <a:solidFill>
                  <a:srgbClr val="32B9CD"/>
                </a:solidFill>
              </a:rPr>
              <a:t>REPARAR O ERRO </a:t>
            </a:r>
            <a:endParaRPr lang="pt-BR" sz="1800" b="1" dirty="0">
              <a:solidFill>
                <a:srgbClr val="32B9CD"/>
              </a:solidFill>
            </a:endParaRPr>
          </a:p>
        </p:txBody>
      </p:sp>
      <p:sp>
        <p:nvSpPr>
          <p:cNvPr id="92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5400000">
            <a:off x="2705726" y="3842524"/>
            <a:ext cx="720080" cy="113662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Retângulo 92"/>
          <p:cNvSpPr/>
          <p:nvPr/>
        </p:nvSpPr>
        <p:spPr>
          <a:xfrm>
            <a:off x="401974" y="4098081"/>
            <a:ext cx="1889925" cy="705484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ATENDIMENTO FINALIZADO</a:t>
            </a:r>
          </a:p>
        </p:txBody>
      </p:sp>
      <p:sp>
        <p:nvSpPr>
          <p:cNvPr id="94" name="Seta Dobrada 93"/>
          <p:cNvSpPr/>
          <p:nvPr/>
        </p:nvSpPr>
        <p:spPr>
          <a:xfrm rot="10800000" flipH="1">
            <a:off x="1400642" y="6385126"/>
            <a:ext cx="934476" cy="914107"/>
          </a:xfrm>
          <a:prstGeom prst="bentArrow">
            <a:avLst>
              <a:gd name="adj1" fmla="val 25000"/>
              <a:gd name="adj2" fmla="val 24214"/>
              <a:gd name="adj3" fmla="val 25000"/>
              <a:gd name="adj4" fmla="val 4375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2" grpId="0"/>
      <p:bldP spid="23" grpId="0" animBg="1"/>
      <p:bldP spid="25" grpId="0" animBg="1"/>
      <p:bldP spid="27" grpId="0"/>
      <p:bldP spid="28" grpId="0" animBg="1"/>
      <p:bldP spid="30" grpId="0"/>
      <p:bldP spid="32" grpId="0"/>
      <p:bldP spid="33" grpId="0"/>
      <p:bldP spid="21" grpId="0"/>
      <p:bldP spid="36" grpId="0"/>
      <p:bldP spid="38" grpId="0" animBg="1"/>
      <p:bldP spid="39" grpId="0"/>
      <p:bldP spid="40" grpId="0"/>
      <p:bldP spid="41" grpId="0"/>
      <p:bldP spid="42" grpId="0" animBg="1"/>
      <p:bldP spid="86" grpId="0" animBg="1"/>
      <p:bldP spid="88" grpId="0"/>
      <p:bldP spid="90" grpId="0" animBg="1"/>
      <p:bldP spid="92" grpId="0" animBg="1"/>
    </p:bldLst>
  </p:timing>
</p:sld>
</file>

<file path=ppt/theme/theme1.xml><?xml version="1.0" encoding="utf-8"?>
<a:theme xmlns:a="http://schemas.openxmlformats.org/drawingml/2006/main" name="Conteúd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cerramento / Agradeciment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2905C37EA9847A7207C4BBCCCD8F4" ma:contentTypeVersion="13" ma:contentTypeDescription="Create a new document." ma:contentTypeScope="" ma:versionID="0fa59793b99d27e1e0b856ab72ac2f0d">
  <xsd:schema xmlns:xsd="http://www.w3.org/2001/XMLSchema" xmlns:xs="http://www.w3.org/2001/XMLSchema" xmlns:p="http://schemas.microsoft.com/office/2006/metadata/properties" xmlns:ns3="4327b14a-fe89-488e-9f6d-9658cacf372b" xmlns:ns4="bbcd8c33-6940-4d4c-a587-bbc736ca1e4d" targetNamespace="http://schemas.microsoft.com/office/2006/metadata/properties" ma:root="true" ma:fieldsID="01494effa1b4414faf4d9851fe547c93" ns3:_="" ns4:_="">
    <xsd:import namespace="4327b14a-fe89-488e-9f6d-9658cacf372b"/>
    <xsd:import namespace="bbcd8c33-6940-4d4c-a587-bbc736ca1e4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27b14a-fe89-488e-9f6d-9658cacf37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d8c33-6940-4d4c-a587-bbc736ca1e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C26249-539D-4496-936B-3CD83A4390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323129-B204-40D5-AFF8-9C9A9BF3922E}">
  <ds:schemaRefs>
    <ds:schemaRef ds:uri="http://schemas.microsoft.com/office/2006/metadata/properties"/>
    <ds:schemaRef ds:uri="bbcd8c33-6940-4d4c-a587-bbc736ca1e4d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4327b14a-fe89-488e-9f6d-9658cacf372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E4A8B5-68AC-4B03-B2A1-E04BE1806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27b14a-fe89-488e-9f6d-9658cacf372b"/>
    <ds:schemaRef ds:uri="bbcd8c33-6940-4d4c-a587-bbc736ca1e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</TotalTime>
  <Words>896</Words>
  <Application>Microsoft Office PowerPoint</Application>
  <PresentationFormat>Personalizar</PresentationFormat>
  <Paragraphs>240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Courier New</vt:lpstr>
      <vt:lpstr>Exo 2</vt:lpstr>
      <vt:lpstr>Tahoma</vt:lpstr>
      <vt:lpstr>Conteúdo</vt:lpstr>
      <vt:lpstr>Encerramento / Agradecimento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Akira</dc:creator>
  <cp:lastModifiedBy>Aluno</cp:lastModifiedBy>
  <cp:revision>26</cp:revision>
  <dcterms:created xsi:type="dcterms:W3CDTF">2016-12-01T16:19:35Z</dcterms:created>
  <dcterms:modified xsi:type="dcterms:W3CDTF">2020-08-28T23:32:46Z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0x0101001132905C37EA9847A7207C4BBCCCD8F4</vt:lpwstr>
  </property>
</Properties>
</file>